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4.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5.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6.xml" ContentType="application/vnd.openxmlformats-officedocument.theme+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7.xml" ContentType="application/vnd.openxmlformats-officedocument.theme+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4"/>
    <p:sldMasterId id="2147483915" r:id="rId5"/>
    <p:sldMasterId id="2147483942" r:id="rId6"/>
    <p:sldMasterId id="2147483952" r:id="rId7"/>
    <p:sldMasterId id="2147484004" r:id="rId8"/>
    <p:sldMasterId id="2147484024" r:id="rId9"/>
    <p:sldMasterId id="2147484095" r:id="rId10"/>
    <p:sldMasterId id="2147484117" r:id="rId11"/>
  </p:sldMasterIdLst>
  <p:notesMasterIdLst>
    <p:notesMasterId r:id="rId24"/>
  </p:notesMasterIdLst>
  <p:sldIdLst>
    <p:sldId id="810" r:id="rId12"/>
    <p:sldId id="814" r:id="rId13"/>
    <p:sldId id="815" r:id="rId14"/>
    <p:sldId id="816" r:id="rId15"/>
    <p:sldId id="811" r:id="rId16"/>
    <p:sldId id="818" r:id="rId17"/>
    <p:sldId id="817" r:id="rId18"/>
    <p:sldId id="819" r:id="rId19"/>
    <p:sldId id="820" r:id="rId20"/>
    <p:sldId id="812" r:id="rId21"/>
    <p:sldId id="822" r:id="rId22"/>
    <p:sldId id="823" r:id="rId2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333399"/>
    <a:srgbClr val="006600"/>
    <a:srgbClr val="003399"/>
    <a:srgbClr val="CC9900"/>
    <a:srgbClr val="0066CC"/>
    <a:srgbClr val="9900CC"/>
    <a:srgbClr val="0000CC"/>
    <a:srgbClr val="0099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0089D3-4C5A-4C85-8F77-97F7E8356344}" v="59" dt="2020-11-07T21:16:19.30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0" autoAdjust="0"/>
    <p:restoredTop sz="95498" autoAdjust="0"/>
  </p:normalViewPr>
  <p:slideViewPr>
    <p:cSldViewPr>
      <p:cViewPr varScale="1">
        <p:scale>
          <a:sx n="66" d="100"/>
          <a:sy n="66" d="100"/>
        </p:scale>
        <p:origin x="1044" y="32"/>
      </p:cViewPr>
      <p:guideLst>
        <p:guide orient="horz" pos="2160"/>
        <p:guide pos="2880"/>
      </p:guideLst>
    </p:cSldViewPr>
  </p:slideViewPr>
  <p:outlineViewPr>
    <p:cViewPr>
      <p:scale>
        <a:sx n="33" d="100"/>
        <a:sy n="33" d="100"/>
      </p:scale>
      <p:origin x="0" y="52224"/>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68" d="100"/>
          <a:sy n="68" d="100"/>
        </p:scale>
        <p:origin x="2491" y="6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0.xml"/><Relationship Id="rId7" Type="http://schemas.openxmlformats.org/officeDocument/2006/relationships/slideMaster" Target="slideMasters/slideMaster4.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5.xml"/><Relationship Id="rId20" Type="http://schemas.openxmlformats.org/officeDocument/2006/relationships/slide" Target="slides/slide9.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tableStyles" Target="tableStyles.xml"/><Relationship Id="rId10" Type="http://schemas.openxmlformats.org/officeDocument/2006/relationships/slideMaster" Target="slideMasters/slideMaster7.xml"/><Relationship Id="rId19" Type="http://schemas.openxmlformats.org/officeDocument/2006/relationships/slide" Target="slides/slide8.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rkey, Christopher T" userId="b0dd0d93-ae7c-4311-b384-b965914fc808" providerId="ADAL" clId="{4C87EB77-28CA-47DD-87AB-3235921F8B57}"/>
    <pc:docChg chg="custSel modSld">
      <pc:chgData name="Starkey, Christopher T" userId="b0dd0d93-ae7c-4311-b384-b965914fc808" providerId="ADAL" clId="{4C87EB77-28CA-47DD-87AB-3235921F8B57}" dt="2020-11-07T15:48:27.796" v="115"/>
      <pc:docMkLst>
        <pc:docMk/>
      </pc:docMkLst>
      <pc:sldChg chg="addSp modSp">
        <pc:chgData name="Starkey, Christopher T" userId="b0dd0d93-ae7c-4311-b384-b965914fc808" providerId="ADAL" clId="{4C87EB77-28CA-47DD-87AB-3235921F8B57}" dt="2020-11-07T15:46:55.771" v="112" actId="20577"/>
        <pc:sldMkLst>
          <pc:docMk/>
          <pc:sldMk cId="3567041161" sldId="810"/>
        </pc:sldMkLst>
        <pc:spChg chg="mod">
          <ac:chgData name="Starkey, Christopher T" userId="b0dd0d93-ae7c-4311-b384-b965914fc808" providerId="ADAL" clId="{4C87EB77-28CA-47DD-87AB-3235921F8B57}" dt="2020-11-07T15:46:16.281" v="95" actId="20577"/>
          <ac:spMkLst>
            <pc:docMk/>
            <pc:sldMk cId="3567041161" sldId="810"/>
            <ac:spMk id="2" creationId="{00000000-0000-0000-0000-000000000000}"/>
          </ac:spMkLst>
        </pc:spChg>
        <pc:spChg chg="mod">
          <ac:chgData name="Starkey, Christopher T" userId="b0dd0d93-ae7c-4311-b384-b965914fc808" providerId="ADAL" clId="{4C87EB77-28CA-47DD-87AB-3235921F8B57}" dt="2020-11-07T15:46:55.771" v="112" actId="20577"/>
          <ac:spMkLst>
            <pc:docMk/>
            <pc:sldMk cId="3567041161" sldId="810"/>
            <ac:spMk id="3" creationId="{00000000-0000-0000-0000-000000000000}"/>
          </ac:spMkLst>
        </pc:spChg>
        <pc:picChg chg="add mod">
          <ac:chgData name="Starkey, Christopher T" userId="b0dd0d93-ae7c-4311-b384-b965914fc808" providerId="ADAL" clId="{4C87EB77-28CA-47DD-87AB-3235921F8B57}" dt="2020-11-07T15:39:54.114" v="6" actId="1076"/>
          <ac:picMkLst>
            <pc:docMk/>
            <pc:sldMk cId="3567041161" sldId="810"/>
            <ac:picMk id="5" creationId="{7C33667F-8387-42BA-860E-096923ABCA90}"/>
          </ac:picMkLst>
        </pc:picChg>
      </pc:sldChg>
      <pc:sldChg chg="modSp">
        <pc:chgData name="Starkey, Christopher T" userId="b0dd0d93-ae7c-4311-b384-b965914fc808" providerId="ADAL" clId="{4C87EB77-28CA-47DD-87AB-3235921F8B57}" dt="2020-11-07T15:48:19.030" v="114"/>
        <pc:sldMkLst>
          <pc:docMk/>
          <pc:sldMk cId="3898700892" sldId="811"/>
        </pc:sldMkLst>
        <pc:spChg chg="mod">
          <ac:chgData name="Starkey, Christopher T" userId="b0dd0d93-ae7c-4311-b384-b965914fc808" providerId="ADAL" clId="{4C87EB77-28CA-47DD-87AB-3235921F8B57}" dt="2020-11-07T15:48:19.030" v="114"/>
          <ac:spMkLst>
            <pc:docMk/>
            <pc:sldMk cId="3898700892" sldId="811"/>
            <ac:spMk id="3" creationId="{00000000-0000-0000-0000-000000000000}"/>
          </ac:spMkLst>
        </pc:spChg>
      </pc:sldChg>
      <pc:sldChg chg="modSp">
        <pc:chgData name="Starkey, Christopher T" userId="b0dd0d93-ae7c-4311-b384-b965914fc808" providerId="ADAL" clId="{4C87EB77-28CA-47DD-87AB-3235921F8B57}" dt="2020-11-07T15:48:27.796" v="115"/>
        <pc:sldMkLst>
          <pc:docMk/>
          <pc:sldMk cId="1002497827" sldId="812"/>
        </pc:sldMkLst>
        <pc:spChg chg="mod">
          <ac:chgData name="Starkey, Christopher T" userId="b0dd0d93-ae7c-4311-b384-b965914fc808" providerId="ADAL" clId="{4C87EB77-28CA-47DD-87AB-3235921F8B57}" dt="2020-11-07T15:48:27.796" v="115"/>
          <ac:spMkLst>
            <pc:docMk/>
            <pc:sldMk cId="1002497827" sldId="812"/>
            <ac:spMk id="3" creationId="{00000000-0000-0000-0000-000000000000}"/>
          </ac:spMkLst>
        </pc:spChg>
      </pc:sldChg>
      <pc:sldChg chg="modSp">
        <pc:chgData name="Starkey, Christopher T" userId="b0dd0d93-ae7c-4311-b384-b965914fc808" providerId="ADAL" clId="{4C87EB77-28CA-47DD-87AB-3235921F8B57}" dt="2020-11-07T15:47:11.089" v="113"/>
        <pc:sldMkLst>
          <pc:docMk/>
          <pc:sldMk cId="2071601497" sldId="814"/>
        </pc:sldMkLst>
        <pc:spChg chg="mod">
          <ac:chgData name="Starkey, Christopher T" userId="b0dd0d93-ae7c-4311-b384-b965914fc808" providerId="ADAL" clId="{4C87EB77-28CA-47DD-87AB-3235921F8B57}" dt="2020-11-07T15:47:11.089" v="113"/>
          <ac:spMkLst>
            <pc:docMk/>
            <pc:sldMk cId="2071601497" sldId="814"/>
            <ac:spMk id="3" creationId="{00000000-0000-0000-0000-000000000000}"/>
          </ac:spMkLst>
        </pc:spChg>
      </pc:sldChg>
    </pc:docChg>
  </pc:docChgLst>
  <pc:docChgLst>
    <pc:chgData name="Starkey, Christopher T" userId="b0dd0d93-ae7c-4311-b384-b965914fc808" providerId="ADAL" clId="{E30089D3-4C5A-4C85-8F77-97F7E8356344}"/>
    <pc:docChg chg="undo custSel addSld delSld modSld">
      <pc:chgData name="Starkey, Christopher T" userId="b0dd0d93-ae7c-4311-b384-b965914fc808" providerId="ADAL" clId="{E30089D3-4C5A-4C85-8F77-97F7E8356344}" dt="2020-11-12T06:40:04.652" v="3683" actId="2696"/>
      <pc:docMkLst>
        <pc:docMk/>
      </pc:docMkLst>
      <pc:sldChg chg="modSp">
        <pc:chgData name="Starkey, Christopher T" userId="b0dd0d93-ae7c-4311-b384-b965914fc808" providerId="ADAL" clId="{E30089D3-4C5A-4C85-8F77-97F7E8356344}" dt="2020-11-12T05:53:18.674" v="3499" actId="20577"/>
        <pc:sldMkLst>
          <pc:docMk/>
          <pc:sldMk cId="3567041161" sldId="810"/>
        </pc:sldMkLst>
        <pc:spChg chg="mod">
          <ac:chgData name="Starkey, Christopher T" userId="b0dd0d93-ae7c-4311-b384-b965914fc808" providerId="ADAL" clId="{E30089D3-4C5A-4C85-8F77-97F7E8356344}" dt="2020-11-12T05:53:18.674" v="3499" actId="20577"/>
          <ac:spMkLst>
            <pc:docMk/>
            <pc:sldMk cId="3567041161" sldId="810"/>
            <ac:spMk id="2" creationId="{00000000-0000-0000-0000-000000000000}"/>
          </ac:spMkLst>
        </pc:spChg>
        <pc:spChg chg="mod">
          <ac:chgData name="Starkey, Christopher T" userId="b0dd0d93-ae7c-4311-b384-b965914fc808" providerId="ADAL" clId="{E30089D3-4C5A-4C85-8F77-97F7E8356344}" dt="2020-11-07T15:55:24.558" v="74" actId="20577"/>
          <ac:spMkLst>
            <pc:docMk/>
            <pc:sldMk cId="3567041161" sldId="810"/>
            <ac:spMk id="3" creationId="{00000000-0000-0000-0000-000000000000}"/>
          </ac:spMkLst>
        </pc:spChg>
      </pc:sldChg>
      <pc:sldChg chg="modSp">
        <pc:chgData name="Starkey, Christopher T" userId="b0dd0d93-ae7c-4311-b384-b965914fc808" providerId="ADAL" clId="{E30089D3-4C5A-4C85-8F77-97F7E8356344}" dt="2020-11-12T06:19:36.296" v="3529" actId="20577"/>
        <pc:sldMkLst>
          <pc:docMk/>
          <pc:sldMk cId="3898700892" sldId="811"/>
        </pc:sldMkLst>
        <pc:spChg chg="mod">
          <ac:chgData name="Starkey, Christopher T" userId="b0dd0d93-ae7c-4311-b384-b965914fc808" providerId="ADAL" clId="{E30089D3-4C5A-4C85-8F77-97F7E8356344}" dt="2020-11-12T06:19:36.296" v="3529" actId="20577"/>
          <ac:spMkLst>
            <pc:docMk/>
            <pc:sldMk cId="3898700892" sldId="811"/>
            <ac:spMk id="2" creationId="{00000000-0000-0000-0000-000000000000}"/>
          </ac:spMkLst>
        </pc:spChg>
        <pc:spChg chg="mod">
          <ac:chgData name="Starkey, Christopher T" userId="b0dd0d93-ae7c-4311-b384-b965914fc808" providerId="ADAL" clId="{E30089D3-4C5A-4C85-8F77-97F7E8356344}" dt="2020-11-07T17:13:30.797" v="390" actId="20577"/>
          <ac:spMkLst>
            <pc:docMk/>
            <pc:sldMk cId="3898700892" sldId="811"/>
            <ac:spMk id="3" creationId="{00000000-0000-0000-0000-000000000000}"/>
          </ac:spMkLst>
        </pc:spChg>
      </pc:sldChg>
      <pc:sldChg chg="modSp">
        <pc:chgData name="Starkey, Christopher T" userId="b0dd0d93-ae7c-4311-b384-b965914fc808" providerId="ADAL" clId="{E30089D3-4C5A-4C85-8F77-97F7E8356344}" dt="2020-11-07T20:15:55.399" v="2914" actId="20577"/>
        <pc:sldMkLst>
          <pc:docMk/>
          <pc:sldMk cId="1002497827" sldId="812"/>
        </pc:sldMkLst>
        <pc:spChg chg="mod">
          <ac:chgData name="Starkey, Christopher T" userId="b0dd0d93-ae7c-4311-b384-b965914fc808" providerId="ADAL" clId="{E30089D3-4C5A-4C85-8F77-97F7E8356344}" dt="2020-11-07T20:15:55.399" v="2914" actId="20577"/>
          <ac:spMkLst>
            <pc:docMk/>
            <pc:sldMk cId="1002497827" sldId="812"/>
            <ac:spMk id="2" creationId="{00000000-0000-0000-0000-000000000000}"/>
          </ac:spMkLst>
        </pc:spChg>
        <pc:spChg chg="mod">
          <ac:chgData name="Starkey, Christopher T" userId="b0dd0d93-ae7c-4311-b384-b965914fc808" providerId="ADAL" clId="{E30089D3-4C5A-4C85-8F77-97F7E8356344}" dt="2020-11-07T18:58:48.901" v="2536" actId="20577"/>
          <ac:spMkLst>
            <pc:docMk/>
            <pc:sldMk cId="1002497827" sldId="812"/>
            <ac:spMk id="3" creationId="{00000000-0000-0000-0000-000000000000}"/>
          </ac:spMkLst>
        </pc:spChg>
      </pc:sldChg>
      <pc:sldChg chg="modSp">
        <pc:chgData name="Starkey, Christopher T" userId="b0dd0d93-ae7c-4311-b384-b965914fc808" providerId="ADAL" clId="{E30089D3-4C5A-4C85-8F77-97F7E8356344}" dt="2020-11-07T17:55:58.700" v="799" actId="20577"/>
        <pc:sldMkLst>
          <pc:docMk/>
          <pc:sldMk cId="2071601497" sldId="814"/>
        </pc:sldMkLst>
        <pc:spChg chg="mod">
          <ac:chgData name="Starkey, Christopher T" userId="b0dd0d93-ae7c-4311-b384-b965914fc808" providerId="ADAL" clId="{E30089D3-4C5A-4C85-8F77-97F7E8356344}" dt="2020-11-07T17:55:58.700" v="799" actId="20577"/>
          <ac:spMkLst>
            <pc:docMk/>
            <pc:sldMk cId="2071601497" sldId="814"/>
            <ac:spMk id="2" creationId="{00000000-0000-0000-0000-000000000000}"/>
          </ac:spMkLst>
        </pc:spChg>
        <pc:spChg chg="mod">
          <ac:chgData name="Starkey, Christopher T" userId="b0dd0d93-ae7c-4311-b384-b965914fc808" providerId="ADAL" clId="{E30089D3-4C5A-4C85-8F77-97F7E8356344}" dt="2020-11-07T16:19:28.856" v="162" actId="20577"/>
          <ac:spMkLst>
            <pc:docMk/>
            <pc:sldMk cId="2071601497" sldId="814"/>
            <ac:spMk id="3" creationId="{00000000-0000-0000-0000-000000000000}"/>
          </ac:spMkLst>
        </pc:spChg>
      </pc:sldChg>
      <pc:sldChg chg="modSp add">
        <pc:chgData name="Starkey, Christopher T" userId="b0dd0d93-ae7c-4311-b384-b965914fc808" providerId="ADAL" clId="{E30089D3-4C5A-4C85-8F77-97F7E8356344}" dt="2020-11-07T17:06:27.719" v="344" actId="6549"/>
        <pc:sldMkLst>
          <pc:docMk/>
          <pc:sldMk cId="2949039708" sldId="815"/>
        </pc:sldMkLst>
        <pc:spChg chg="mod">
          <ac:chgData name="Starkey, Christopher T" userId="b0dd0d93-ae7c-4311-b384-b965914fc808" providerId="ADAL" clId="{E30089D3-4C5A-4C85-8F77-97F7E8356344}" dt="2020-11-07T17:06:27.719" v="344" actId="6549"/>
          <ac:spMkLst>
            <pc:docMk/>
            <pc:sldMk cId="2949039708" sldId="815"/>
            <ac:spMk id="2" creationId="{00000000-0000-0000-0000-000000000000}"/>
          </ac:spMkLst>
        </pc:spChg>
        <pc:spChg chg="mod">
          <ac:chgData name="Starkey, Christopher T" userId="b0dd0d93-ae7c-4311-b384-b965914fc808" providerId="ADAL" clId="{E30089D3-4C5A-4C85-8F77-97F7E8356344}" dt="2020-11-07T16:19:40.394" v="172" actId="20577"/>
          <ac:spMkLst>
            <pc:docMk/>
            <pc:sldMk cId="2949039708" sldId="815"/>
            <ac:spMk id="3" creationId="{00000000-0000-0000-0000-000000000000}"/>
          </ac:spMkLst>
        </pc:spChg>
      </pc:sldChg>
      <pc:sldChg chg="modSp add">
        <pc:chgData name="Starkey, Christopher T" userId="b0dd0d93-ae7c-4311-b384-b965914fc808" providerId="ADAL" clId="{E30089D3-4C5A-4C85-8F77-97F7E8356344}" dt="2020-11-07T16:25:18.511" v="253" actId="13926"/>
        <pc:sldMkLst>
          <pc:docMk/>
          <pc:sldMk cId="1360633636" sldId="816"/>
        </pc:sldMkLst>
        <pc:spChg chg="mod">
          <ac:chgData name="Starkey, Christopher T" userId="b0dd0d93-ae7c-4311-b384-b965914fc808" providerId="ADAL" clId="{E30089D3-4C5A-4C85-8F77-97F7E8356344}" dt="2020-11-07T16:25:18.511" v="253" actId="13926"/>
          <ac:spMkLst>
            <pc:docMk/>
            <pc:sldMk cId="1360633636" sldId="816"/>
            <ac:spMk id="2" creationId="{00000000-0000-0000-0000-000000000000}"/>
          </ac:spMkLst>
        </pc:spChg>
        <pc:spChg chg="mod">
          <ac:chgData name="Starkey, Christopher T" userId="b0dd0d93-ae7c-4311-b384-b965914fc808" providerId="ADAL" clId="{E30089D3-4C5A-4C85-8F77-97F7E8356344}" dt="2020-11-07T16:20:10.266" v="225" actId="20577"/>
          <ac:spMkLst>
            <pc:docMk/>
            <pc:sldMk cId="1360633636" sldId="816"/>
            <ac:spMk id="3" creationId="{00000000-0000-0000-0000-000000000000}"/>
          </ac:spMkLst>
        </pc:spChg>
      </pc:sldChg>
      <pc:sldChg chg="modSp add">
        <pc:chgData name="Starkey, Christopher T" userId="b0dd0d93-ae7c-4311-b384-b965914fc808" providerId="ADAL" clId="{E30089D3-4C5A-4C85-8F77-97F7E8356344}" dt="2020-11-12T06:32:06.628" v="3652" actId="20577"/>
        <pc:sldMkLst>
          <pc:docMk/>
          <pc:sldMk cId="2156542023" sldId="817"/>
        </pc:sldMkLst>
        <pc:spChg chg="mod">
          <ac:chgData name="Starkey, Christopher T" userId="b0dd0d93-ae7c-4311-b384-b965914fc808" providerId="ADAL" clId="{E30089D3-4C5A-4C85-8F77-97F7E8356344}" dt="2020-11-12T06:32:06.628" v="3652" actId="20577"/>
          <ac:spMkLst>
            <pc:docMk/>
            <pc:sldMk cId="2156542023" sldId="817"/>
            <ac:spMk id="2" creationId="{00000000-0000-0000-0000-000000000000}"/>
          </ac:spMkLst>
        </pc:spChg>
        <pc:spChg chg="mod">
          <ac:chgData name="Starkey, Christopher T" userId="b0dd0d93-ae7c-4311-b384-b965914fc808" providerId="ADAL" clId="{E30089D3-4C5A-4C85-8F77-97F7E8356344}" dt="2020-11-07T17:55:21.810" v="770"/>
          <ac:spMkLst>
            <pc:docMk/>
            <pc:sldMk cId="2156542023" sldId="817"/>
            <ac:spMk id="3" creationId="{00000000-0000-0000-0000-000000000000}"/>
          </ac:spMkLst>
        </pc:spChg>
      </pc:sldChg>
      <pc:sldChg chg="modSp add">
        <pc:chgData name="Starkey, Christopher T" userId="b0dd0d93-ae7c-4311-b384-b965914fc808" providerId="ADAL" clId="{E30089D3-4C5A-4C85-8F77-97F7E8356344}" dt="2020-11-12T06:30:56.446" v="3649" actId="6549"/>
        <pc:sldMkLst>
          <pc:docMk/>
          <pc:sldMk cId="2148473649" sldId="818"/>
        </pc:sldMkLst>
        <pc:spChg chg="mod">
          <ac:chgData name="Starkey, Christopher T" userId="b0dd0d93-ae7c-4311-b384-b965914fc808" providerId="ADAL" clId="{E30089D3-4C5A-4C85-8F77-97F7E8356344}" dt="2020-11-12T06:30:56.446" v="3649" actId="6549"/>
          <ac:spMkLst>
            <pc:docMk/>
            <pc:sldMk cId="2148473649" sldId="818"/>
            <ac:spMk id="2" creationId="{00000000-0000-0000-0000-000000000000}"/>
          </ac:spMkLst>
        </pc:spChg>
      </pc:sldChg>
      <pc:sldChg chg="modSp add">
        <pc:chgData name="Starkey, Christopher T" userId="b0dd0d93-ae7c-4311-b384-b965914fc808" providerId="ADAL" clId="{E30089D3-4C5A-4C85-8F77-97F7E8356344}" dt="2020-11-12T06:37:39.875" v="3682" actId="20577"/>
        <pc:sldMkLst>
          <pc:docMk/>
          <pc:sldMk cId="759530680" sldId="819"/>
        </pc:sldMkLst>
        <pc:spChg chg="mod">
          <ac:chgData name="Starkey, Christopher T" userId="b0dd0d93-ae7c-4311-b384-b965914fc808" providerId="ADAL" clId="{E30089D3-4C5A-4C85-8F77-97F7E8356344}" dt="2020-11-12T06:37:39.875" v="3682" actId="20577"/>
          <ac:spMkLst>
            <pc:docMk/>
            <pc:sldMk cId="759530680" sldId="819"/>
            <ac:spMk id="2" creationId="{00000000-0000-0000-0000-000000000000}"/>
          </ac:spMkLst>
        </pc:spChg>
        <pc:spChg chg="mod">
          <ac:chgData name="Starkey, Christopher T" userId="b0dd0d93-ae7c-4311-b384-b965914fc808" providerId="ADAL" clId="{E30089D3-4C5A-4C85-8F77-97F7E8356344}" dt="2020-11-07T18:09:03.730" v="1104" actId="20577"/>
          <ac:spMkLst>
            <pc:docMk/>
            <pc:sldMk cId="759530680" sldId="819"/>
            <ac:spMk id="3" creationId="{00000000-0000-0000-0000-000000000000}"/>
          </ac:spMkLst>
        </pc:spChg>
      </pc:sldChg>
      <pc:sldChg chg="modSp add">
        <pc:chgData name="Starkey, Christopher T" userId="b0dd0d93-ae7c-4311-b384-b965914fc808" providerId="ADAL" clId="{E30089D3-4C5A-4C85-8F77-97F7E8356344}" dt="2020-11-07T20:49:47.674" v="3366" actId="20577"/>
        <pc:sldMkLst>
          <pc:docMk/>
          <pc:sldMk cId="1606287919" sldId="820"/>
        </pc:sldMkLst>
        <pc:spChg chg="mod">
          <ac:chgData name="Starkey, Christopher T" userId="b0dd0d93-ae7c-4311-b384-b965914fc808" providerId="ADAL" clId="{E30089D3-4C5A-4C85-8F77-97F7E8356344}" dt="2020-11-07T20:49:47.674" v="3366" actId="20577"/>
          <ac:spMkLst>
            <pc:docMk/>
            <pc:sldMk cId="1606287919" sldId="820"/>
            <ac:spMk id="2" creationId="{00000000-0000-0000-0000-000000000000}"/>
          </ac:spMkLst>
        </pc:spChg>
        <pc:spChg chg="mod">
          <ac:chgData name="Starkey, Christopher T" userId="b0dd0d93-ae7c-4311-b384-b965914fc808" providerId="ADAL" clId="{E30089D3-4C5A-4C85-8F77-97F7E8356344}" dt="2020-11-07T18:45:07.598" v="2170" actId="20577"/>
          <ac:spMkLst>
            <pc:docMk/>
            <pc:sldMk cId="1606287919" sldId="820"/>
            <ac:spMk id="3" creationId="{00000000-0000-0000-0000-000000000000}"/>
          </ac:spMkLst>
        </pc:spChg>
      </pc:sldChg>
      <pc:sldChg chg="modSp add del">
        <pc:chgData name="Starkey, Christopher T" userId="b0dd0d93-ae7c-4311-b384-b965914fc808" providerId="ADAL" clId="{E30089D3-4C5A-4C85-8F77-97F7E8356344}" dt="2020-11-12T06:40:04.652" v="3683" actId="2696"/>
        <pc:sldMkLst>
          <pc:docMk/>
          <pc:sldMk cId="4101647946" sldId="821"/>
        </pc:sldMkLst>
        <pc:spChg chg="mod">
          <ac:chgData name="Starkey, Christopher T" userId="b0dd0d93-ae7c-4311-b384-b965914fc808" providerId="ADAL" clId="{E30089D3-4C5A-4C85-8F77-97F7E8356344}" dt="2020-11-07T20:50:18.495" v="3368" actId="20577"/>
          <ac:spMkLst>
            <pc:docMk/>
            <pc:sldMk cId="4101647946" sldId="821"/>
            <ac:spMk id="2" creationId="{00000000-0000-0000-0000-000000000000}"/>
          </ac:spMkLst>
        </pc:spChg>
      </pc:sldChg>
      <pc:sldChg chg="addSp delSp modSp add">
        <pc:chgData name="Starkey, Christopher T" userId="b0dd0d93-ae7c-4311-b384-b965914fc808" providerId="ADAL" clId="{E30089D3-4C5A-4C85-8F77-97F7E8356344}" dt="2020-11-07T21:13:05.418" v="3453" actId="20577"/>
        <pc:sldMkLst>
          <pc:docMk/>
          <pc:sldMk cId="3813273496" sldId="822"/>
        </pc:sldMkLst>
        <pc:spChg chg="del mod">
          <ac:chgData name="Starkey, Christopher T" userId="b0dd0d93-ae7c-4311-b384-b965914fc808" providerId="ADAL" clId="{E30089D3-4C5A-4C85-8F77-97F7E8356344}" dt="2020-11-07T21:01:42.713" v="3416"/>
          <ac:spMkLst>
            <pc:docMk/>
            <pc:sldMk cId="3813273496" sldId="822"/>
            <ac:spMk id="2" creationId="{00000000-0000-0000-0000-000000000000}"/>
          </ac:spMkLst>
        </pc:spChg>
        <pc:spChg chg="mod">
          <ac:chgData name="Starkey, Christopher T" userId="b0dd0d93-ae7c-4311-b384-b965914fc808" providerId="ADAL" clId="{E30089D3-4C5A-4C85-8F77-97F7E8356344}" dt="2020-11-07T21:13:05.418" v="3453" actId="20577"/>
          <ac:spMkLst>
            <pc:docMk/>
            <pc:sldMk cId="3813273496" sldId="822"/>
            <ac:spMk id="3" creationId="{00000000-0000-0000-0000-000000000000}"/>
          </ac:spMkLst>
        </pc:spChg>
        <pc:spChg chg="add del mod">
          <ac:chgData name="Starkey, Christopher T" userId="b0dd0d93-ae7c-4311-b384-b965914fc808" providerId="ADAL" clId="{E30089D3-4C5A-4C85-8F77-97F7E8356344}" dt="2020-11-07T21:12:14.561" v="3447"/>
          <ac:spMkLst>
            <pc:docMk/>
            <pc:sldMk cId="3813273496" sldId="822"/>
            <ac:spMk id="4" creationId="{7EEB100C-0EFF-4A23-A439-7245227E6F28}"/>
          </ac:spMkLst>
        </pc:spChg>
        <pc:spChg chg="add del mod">
          <ac:chgData name="Starkey, Christopher T" userId="b0dd0d93-ae7c-4311-b384-b965914fc808" providerId="ADAL" clId="{E30089D3-4C5A-4C85-8F77-97F7E8356344}" dt="2020-11-07T21:05:29.667" v="3419"/>
          <ac:spMkLst>
            <pc:docMk/>
            <pc:sldMk cId="3813273496" sldId="822"/>
            <ac:spMk id="5" creationId="{24257EA6-C6FC-4C66-97A3-E0E21F75F6A9}"/>
          </ac:spMkLst>
        </pc:spChg>
        <pc:picChg chg="add del mod">
          <ac:chgData name="Starkey, Christopher T" userId="b0dd0d93-ae7c-4311-b384-b965914fc808" providerId="ADAL" clId="{E30089D3-4C5A-4C85-8F77-97F7E8356344}" dt="2020-11-07T21:05:29.667" v="3419"/>
          <ac:picMkLst>
            <pc:docMk/>
            <pc:sldMk cId="3813273496" sldId="822"/>
            <ac:picMk id="6" creationId="{3C8E87F4-AD2D-4D94-87F0-C9AF14C9A6B2}"/>
          </ac:picMkLst>
        </pc:picChg>
        <pc:picChg chg="add mod">
          <ac:chgData name="Starkey, Christopher T" userId="b0dd0d93-ae7c-4311-b384-b965914fc808" providerId="ADAL" clId="{E30089D3-4C5A-4C85-8F77-97F7E8356344}" dt="2020-11-07T21:12:20.892" v="3448" actId="1076"/>
          <ac:picMkLst>
            <pc:docMk/>
            <pc:sldMk cId="3813273496" sldId="822"/>
            <ac:picMk id="8" creationId="{51C8F992-8CEA-40F6-8CD8-28F6E652BF7F}"/>
          </ac:picMkLst>
        </pc:picChg>
        <pc:picChg chg="add mod">
          <ac:chgData name="Starkey, Christopher T" userId="b0dd0d93-ae7c-4311-b384-b965914fc808" providerId="ADAL" clId="{E30089D3-4C5A-4C85-8F77-97F7E8356344}" dt="2020-11-07T21:12:28.604" v="3449" actId="1076"/>
          <ac:picMkLst>
            <pc:docMk/>
            <pc:sldMk cId="3813273496" sldId="822"/>
            <ac:picMk id="10" creationId="{60740AA4-BD79-4349-8C00-A21E628C1ED0}"/>
          </ac:picMkLst>
        </pc:picChg>
        <pc:picChg chg="add del mod">
          <ac:chgData name="Starkey, Christopher T" userId="b0dd0d93-ae7c-4311-b384-b965914fc808" providerId="ADAL" clId="{E30089D3-4C5A-4C85-8F77-97F7E8356344}" dt="2020-11-07T21:01:42.713" v="3416"/>
          <ac:picMkLst>
            <pc:docMk/>
            <pc:sldMk cId="3813273496" sldId="822"/>
            <ac:picMk id="1026" creationId="{EAC8B4F1-276F-4F0C-8D9B-AEA2790BD20C}"/>
          </ac:picMkLst>
        </pc:picChg>
      </pc:sldChg>
      <pc:sldChg chg="addSp delSp modSp add">
        <pc:chgData name="Starkey, Christopher T" userId="b0dd0d93-ae7c-4311-b384-b965914fc808" providerId="ADAL" clId="{E30089D3-4C5A-4C85-8F77-97F7E8356344}" dt="2020-11-07T21:17:19.949" v="3479" actId="1076"/>
        <pc:sldMkLst>
          <pc:docMk/>
          <pc:sldMk cId="3692879080" sldId="823"/>
        </pc:sldMkLst>
        <pc:spChg chg="add mod">
          <ac:chgData name="Starkey, Christopher T" userId="b0dd0d93-ae7c-4311-b384-b965914fc808" providerId="ADAL" clId="{E30089D3-4C5A-4C85-8F77-97F7E8356344}" dt="2020-11-07T21:15:39.776" v="3463" actId="14100"/>
          <ac:spMkLst>
            <pc:docMk/>
            <pc:sldMk cId="3692879080" sldId="823"/>
            <ac:spMk id="2" creationId="{89FFDE2D-BF8F-4A90-BFEC-9E9370824EF0}"/>
          </ac:spMkLst>
        </pc:spChg>
        <pc:spChg chg="add mod">
          <ac:chgData name="Starkey, Christopher T" userId="b0dd0d93-ae7c-4311-b384-b965914fc808" providerId="ADAL" clId="{E30089D3-4C5A-4C85-8F77-97F7E8356344}" dt="2020-11-07T21:17:19.949" v="3479" actId="1076"/>
          <ac:spMkLst>
            <pc:docMk/>
            <pc:sldMk cId="3692879080" sldId="823"/>
            <ac:spMk id="4" creationId="{B6127237-DE21-479A-804B-B71BFDB5E73E}"/>
          </ac:spMkLst>
        </pc:spChg>
        <pc:picChg chg="del">
          <ac:chgData name="Starkey, Christopher T" userId="b0dd0d93-ae7c-4311-b384-b965914fc808" providerId="ADAL" clId="{E30089D3-4C5A-4C85-8F77-97F7E8356344}" dt="2020-11-07T21:13:39.945" v="3455" actId="478"/>
          <ac:picMkLst>
            <pc:docMk/>
            <pc:sldMk cId="3692879080" sldId="823"/>
            <ac:picMk id="8" creationId="{51C8F992-8CEA-40F6-8CD8-28F6E652BF7F}"/>
          </ac:picMkLst>
        </pc:picChg>
        <pc:picChg chg="del">
          <ac:chgData name="Starkey, Christopher T" userId="b0dd0d93-ae7c-4311-b384-b965914fc808" providerId="ADAL" clId="{E30089D3-4C5A-4C85-8F77-97F7E8356344}" dt="2020-11-07T21:13:44.393" v="3456"/>
          <ac:picMkLst>
            <pc:docMk/>
            <pc:sldMk cId="3692879080" sldId="823"/>
            <ac:picMk id="10" creationId="{60740AA4-BD79-4349-8C00-A21E628C1ED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6" tIns="46582" rIns="93166" bIns="46582"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970940" y="0"/>
            <a:ext cx="3037840" cy="464820"/>
          </a:xfrm>
          <a:prstGeom prst="rect">
            <a:avLst/>
          </a:prstGeom>
        </p:spPr>
        <p:txBody>
          <a:bodyPr vert="horz" lIns="93166" tIns="46582" rIns="93166" bIns="46582" rtlCol="0"/>
          <a:lstStyle>
            <a:lvl1pPr algn="r" fontAlgn="auto">
              <a:spcBef>
                <a:spcPts val="0"/>
              </a:spcBef>
              <a:spcAft>
                <a:spcPts val="0"/>
              </a:spcAft>
              <a:defRPr sz="1200">
                <a:latin typeface="+mn-lt"/>
              </a:defRPr>
            </a:lvl1pPr>
          </a:lstStyle>
          <a:p>
            <a:pPr>
              <a:defRPr/>
            </a:pPr>
            <a:fld id="{D26B08BE-3C7B-47CA-8437-8DC53E5EB04A}" type="datetimeFigureOut">
              <a:rPr lang="en-US"/>
              <a:pPr>
                <a:defRPr/>
              </a:pPr>
              <a:t>11/11/2020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6" tIns="46582" rIns="93166" bIns="46582" rtlCol="0" anchor="ctr"/>
          <a:lstStyle/>
          <a:p>
            <a:pPr lvl="0"/>
            <a:endParaRPr lang="en-US" noProof="0" dirty="0"/>
          </a:p>
        </p:txBody>
      </p:sp>
      <p:sp>
        <p:nvSpPr>
          <p:cNvPr id="5" name="Notes Placeholder 4"/>
          <p:cNvSpPr>
            <a:spLocks noGrp="1"/>
          </p:cNvSpPr>
          <p:nvPr>
            <p:ph type="body" sz="quarter" idx="3"/>
          </p:nvPr>
        </p:nvSpPr>
        <p:spPr>
          <a:xfrm>
            <a:off x="701040" y="4415792"/>
            <a:ext cx="5608320" cy="4183380"/>
          </a:xfrm>
          <a:prstGeom prst="rect">
            <a:avLst/>
          </a:prstGeom>
        </p:spPr>
        <p:txBody>
          <a:bodyPr vert="horz" lIns="93166" tIns="46582" rIns="93166" bIns="46582"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8"/>
            <a:ext cx="3037840" cy="464820"/>
          </a:xfrm>
          <a:prstGeom prst="rect">
            <a:avLst/>
          </a:prstGeom>
        </p:spPr>
        <p:txBody>
          <a:bodyPr vert="horz" lIns="93166" tIns="46582" rIns="93166" bIns="46582" rtlCol="0" anchor="b"/>
          <a:lstStyle>
            <a:lvl1pPr algn="l" fontAlgn="auto">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970940" y="8829968"/>
            <a:ext cx="3037840" cy="464820"/>
          </a:xfrm>
          <a:prstGeom prst="rect">
            <a:avLst/>
          </a:prstGeom>
        </p:spPr>
        <p:txBody>
          <a:bodyPr vert="horz" lIns="93166" tIns="46582" rIns="93166" bIns="46582" rtlCol="0" anchor="b"/>
          <a:lstStyle>
            <a:lvl1pPr algn="r" fontAlgn="auto">
              <a:spcBef>
                <a:spcPts val="0"/>
              </a:spcBef>
              <a:spcAft>
                <a:spcPts val="0"/>
              </a:spcAft>
              <a:defRPr sz="1200">
                <a:latin typeface="+mn-lt"/>
              </a:defRPr>
            </a:lvl1pPr>
          </a:lstStyle>
          <a:p>
            <a:pPr>
              <a:defRPr/>
            </a:pPr>
            <a:fld id="{2F030836-B97A-4FAB-9F60-36A55637A7A7}" type="slidenum">
              <a:rPr lang="en-US"/>
              <a:pPr>
                <a:defRPr/>
              </a:pPr>
              <a:t>‹#›</a:t>
            </a:fld>
            <a:endParaRPr lang="en-US" dirty="0"/>
          </a:p>
        </p:txBody>
      </p:sp>
    </p:spTree>
    <p:extLst>
      <p:ext uri="{BB962C8B-B14F-4D97-AF65-F5344CB8AC3E}">
        <p14:creationId xmlns:p14="http://schemas.microsoft.com/office/powerpoint/2010/main" val="32901841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4888815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5906878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965715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2436010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8107159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7171256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392342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7420856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5954761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7384725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627649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3272174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F195A263-69FB-4FB6-B2D1-0828718F450B}" type="datetime1">
              <a:rPr lang="en-US" smtClean="0"/>
              <a:pPr>
                <a:defRPr/>
              </a:pPr>
              <a:t>11/11/2020</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Privileged and Confidential to American Family Insurance                    DRAFT</a:t>
            </a:r>
          </a:p>
        </p:txBody>
      </p:sp>
      <p:sp>
        <p:nvSpPr>
          <p:cNvPr id="6" name="Slide Number Placeholder 5"/>
          <p:cNvSpPr>
            <a:spLocks noGrp="1"/>
          </p:cNvSpPr>
          <p:nvPr>
            <p:ph type="sldNum" sz="quarter" idx="12"/>
          </p:nvPr>
        </p:nvSpPr>
        <p:spPr/>
        <p:txBody>
          <a:bodyPr/>
          <a:lstStyle>
            <a:lvl1pPr>
              <a:defRPr/>
            </a:lvl1pPr>
          </a:lstStyle>
          <a:p>
            <a:pPr>
              <a:defRPr/>
            </a:pPr>
            <a:fld id="{FE958413-48DE-4CE9-820A-29F3A4A106E0}"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F423C7A-66FD-454A-9A34-2F96AD210512}" type="datetime1">
              <a:rPr lang="en-US" smtClean="0"/>
              <a:pPr>
                <a:defRPr/>
              </a:pPr>
              <a:t>11/11/2020</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Privileged and Confidential to American Family Insurance                    DRAFT</a:t>
            </a:r>
          </a:p>
        </p:txBody>
      </p:sp>
      <p:sp>
        <p:nvSpPr>
          <p:cNvPr id="6" name="Slide Number Placeholder 5"/>
          <p:cNvSpPr>
            <a:spLocks noGrp="1"/>
          </p:cNvSpPr>
          <p:nvPr>
            <p:ph type="sldNum" sz="quarter" idx="12"/>
          </p:nvPr>
        </p:nvSpPr>
        <p:spPr/>
        <p:txBody>
          <a:bodyPr/>
          <a:lstStyle>
            <a:lvl1pPr>
              <a:defRPr/>
            </a:lvl1pPr>
          </a:lstStyle>
          <a:p>
            <a:pPr>
              <a:defRPr/>
            </a:pPr>
            <a:fld id="{6B51DBF3-862D-4AC4-81F6-830D20EF9B1C}"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40C5E05-7864-45BC-AB03-D92540D95927}" type="datetime1">
              <a:rPr lang="en-US" smtClean="0"/>
              <a:pPr>
                <a:defRPr/>
              </a:pPr>
              <a:t>11/11/2020</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Privileged and Confidential to American Family Insurance                    DRAFT</a:t>
            </a:r>
          </a:p>
        </p:txBody>
      </p:sp>
      <p:sp>
        <p:nvSpPr>
          <p:cNvPr id="6" name="Slide Number Placeholder 5"/>
          <p:cNvSpPr>
            <a:spLocks noGrp="1"/>
          </p:cNvSpPr>
          <p:nvPr>
            <p:ph type="sldNum" sz="quarter" idx="12"/>
          </p:nvPr>
        </p:nvSpPr>
        <p:spPr/>
        <p:txBody>
          <a:bodyPr/>
          <a:lstStyle>
            <a:lvl1pPr>
              <a:defRPr/>
            </a:lvl1pPr>
          </a:lstStyle>
          <a:p>
            <a:pPr>
              <a:defRPr/>
            </a:pPr>
            <a:fld id="{CC762B61-B2ED-4799-A75A-A9DB735CCCAF}"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Slide Number Placeholder 6"/>
          <p:cNvSpPr>
            <a:spLocks noGrp="1"/>
          </p:cNvSpPr>
          <p:nvPr>
            <p:ph type="sldNum" sz="quarter" idx="10"/>
          </p:nvPr>
        </p:nvSpPr>
        <p:spPr>
          <a:xfrm>
            <a:off x="6553200" y="6499225"/>
            <a:ext cx="2133600" cy="222250"/>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solidFill>
                  <a:prstClr val="white"/>
                </a:solidFill>
              </a:defRPr>
            </a:lvl1pPr>
          </a:lstStyle>
          <a:p>
            <a:pPr>
              <a:defRPr/>
            </a:pPr>
            <a:fld id="{0F4EA6D6-2EC8-4557-813F-46FC5726F346}" type="slidenum">
              <a:rPr lang="en-US">
                <a:latin typeface="Arial" charset="0"/>
              </a:rPr>
              <a:pPr>
                <a:defRPr/>
              </a:pPr>
              <a:t>‹#›</a:t>
            </a:fld>
            <a:endParaRPr lang="en-US" dirty="0">
              <a:latin typeface="Arial" charset="0"/>
            </a:endParaRPr>
          </a:p>
        </p:txBody>
      </p:sp>
    </p:spTree>
    <p:extLst>
      <p:ext uri="{BB962C8B-B14F-4D97-AF65-F5344CB8AC3E}">
        <p14:creationId xmlns:p14="http://schemas.microsoft.com/office/powerpoint/2010/main" val="3732516057"/>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p:nvSpPr>
        <p:spPr>
          <a:xfrm>
            <a:off x="0" y="0"/>
            <a:ext cx="9144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a:xfrm>
            <a:off x="228600" y="0"/>
            <a:ext cx="8458200" cy="914400"/>
          </a:xfrm>
        </p:spPr>
        <p:txBody>
          <a:bodyPr>
            <a:normAutofit/>
          </a:bodyPr>
          <a:lstStyle>
            <a:lvl1pPr algn="l">
              <a:defRPr sz="3200" b="1">
                <a:solidFill>
                  <a:schemeClr val="bg1"/>
                </a:solidFill>
              </a:defRPr>
            </a:lvl1pPr>
          </a:lstStyle>
          <a:p>
            <a:r>
              <a:rPr lang="en-US"/>
              <a:t>Click to edit Master title style</a:t>
            </a:r>
            <a:endParaRPr lang="en-US" dirty="0"/>
          </a:p>
        </p:txBody>
      </p:sp>
      <p:sp>
        <p:nvSpPr>
          <p:cNvPr id="5" name="Slide Number Placeholder 8"/>
          <p:cNvSpPr>
            <a:spLocks noGrp="1"/>
          </p:cNvSpPr>
          <p:nvPr>
            <p:ph type="sldNum" sz="quarter" idx="10"/>
          </p:nvPr>
        </p:nvSpPr>
        <p:spPr>
          <a:xfrm>
            <a:off x="6553200" y="6499225"/>
            <a:ext cx="2133600" cy="222250"/>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solidFill>
                  <a:prstClr val="white"/>
                </a:solidFill>
              </a:defRPr>
            </a:lvl1pPr>
          </a:lstStyle>
          <a:p>
            <a:pPr>
              <a:defRPr/>
            </a:pPr>
            <a:fld id="{92480264-C158-445E-AC4D-727D58385F99}" type="slidenum">
              <a:rPr lang="en-US">
                <a:latin typeface="Arial" charset="0"/>
              </a:rPr>
              <a:pPr>
                <a:defRPr/>
              </a:pPr>
              <a:t>‹#›</a:t>
            </a:fld>
            <a:r>
              <a:rPr lang="en-US" dirty="0">
                <a:latin typeface="Arial" charset="0"/>
              </a:rPr>
              <a:t> </a:t>
            </a:r>
            <a:fld id="{AA9921F0-A7F5-43C2-B993-2137D6E4120A}" type="slidenum">
              <a:rPr lang="en-US">
                <a:solidFill>
                  <a:srgbClr val="342A86"/>
                </a:solidFill>
                <a:latin typeface="Arial" charset="0"/>
              </a:rPr>
              <a:pPr>
                <a:defRPr/>
              </a:pPr>
              <a:t>‹#›</a:t>
            </a:fld>
            <a:endParaRPr lang="en-US" dirty="0">
              <a:solidFill>
                <a:srgbClr val="342A86"/>
              </a:solidFill>
              <a:latin typeface="Arial" charset="0"/>
            </a:endParaRPr>
          </a:p>
        </p:txBody>
      </p:sp>
    </p:spTree>
    <p:extLst>
      <p:ext uri="{BB962C8B-B14F-4D97-AF65-F5344CB8AC3E}">
        <p14:creationId xmlns:p14="http://schemas.microsoft.com/office/powerpoint/2010/main" val="1300996348"/>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247301932"/>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60737818"/>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a:xfrm>
            <a:off x="457200" y="0"/>
            <a:ext cx="8229600" cy="1417638"/>
          </a:xfrm>
        </p:spPr>
        <p:txBody>
          <a:bodyPr>
            <a:normAutofit/>
          </a:bodyPr>
          <a:lstStyle>
            <a:lvl1pPr algn="l">
              <a:defRPr sz="3200" b="1">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654208957"/>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811465980"/>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31220668"/>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713827423"/>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4620954-F8BA-4DC9-961D-EC718D0DB797}" type="datetime1">
              <a:rPr lang="en-US" smtClean="0"/>
              <a:pPr>
                <a:defRPr/>
              </a:pPr>
              <a:t>11/11/2020</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Privileged and Confidential to American Family Insurance                    DRAFT</a:t>
            </a:r>
          </a:p>
        </p:txBody>
      </p:sp>
      <p:sp>
        <p:nvSpPr>
          <p:cNvPr id="6" name="Slide Number Placeholder 5"/>
          <p:cNvSpPr>
            <a:spLocks noGrp="1"/>
          </p:cNvSpPr>
          <p:nvPr>
            <p:ph type="sldNum" sz="quarter" idx="12"/>
          </p:nvPr>
        </p:nvSpPr>
        <p:spPr/>
        <p:txBody>
          <a:bodyPr/>
          <a:lstStyle>
            <a:lvl1pPr>
              <a:defRPr/>
            </a:lvl1pPr>
          </a:lstStyle>
          <a:p>
            <a:pPr>
              <a:defRPr/>
            </a:pPr>
            <a:fld id="{A4908361-9628-4103-AE12-F9FE5DA3AC6A}"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121114184"/>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69770195"/>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8605375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1_Title Slide">
    <p:spTree>
      <p:nvGrpSpPr>
        <p:cNvPr id="1" name=""/>
        <p:cNvGrpSpPr/>
        <p:nvPr/>
      </p:nvGrpSpPr>
      <p:grpSpPr>
        <a:xfrm>
          <a:off x="0" y="0"/>
          <a:ext cx="0" cy="0"/>
          <a:chOff x="0" y="0"/>
          <a:chExt cx="0" cy="0"/>
        </a:xfrm>
      </p:grpSpPr>
      <p:sp>
        <p:nvSpPr>
          <p:cNvPr id="7" name="Title 6"/>
          <p:cNvSpPr>
            <a:spLocks noGrp="1"/>
          </p:cNvSpPr>
          <p:nvPr>
            <p:ph type="title"/>
          </p:nvPr>
        </p:nvSpPr>
        <p:spPr>
          <a:xfrm>
            <a:off x="0" y="2443679"/>
            <a:ext cx="9144000" cy="1543529"/>
          </a:xfrm>
          <a:prstGeom prst="rect">
            <a:avLst/>
          </a:prstGeom>
        </p:spPr>
        <p:txBody>
          <a:bodyPr/>
          <a:lstStyle>
            <a:lvl1pPr>
              <a:defRPr sz="32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2135698337"/>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Title 1"/>
          <p:cNvSpPr>
            <a:spLocks noGrp="1"/>
          </p:cNvSpPr>
          <p:nvPr>
            <p:ph type="title"/>
          </p:nvPr>
        </p:nvSpPr>
        <p:spPr>
          <a:xfrm>
            <a:off x="76200" y="76199"/>
            <a:ext cx="8991600" cy="609601"/>
          </a:xfrm>
          <a:prstGeom prst="rect">
            <a:avLst/>
          </a:prstGeom>
        </p:spPr>
        <p:txBody>
          <a:bodyPr/>
          <a:lstStyle>
            <a:lvl1pPr algn="l">
              <a:defRPr sz="2800">
                <a:solidFill>
                  <a:schemeClr val="bg1"/>
                </a:solidFill>
              </a:defRPr>
            </a:lvl1pPr>
          </a:lstStyle>
          <a:p>
            <a:endParaRPr lang="en-US" dirty="0"/>
          </a:p>
        </p:txBody>
      </p:sp>
    </p:spTree>
    <p:extLst>
      <p:ext uri="{BB962C8B-B14F-4D97-AF65-F5344CB8AC3E}">
        <p14:creationId xmlns:p14="http://schemas.microsoft.com/office/powerpoint/2010/main" val="121273556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914400"/>
            <a:ext cx="8991600" cy="5410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title"/>
          </p:nvPr>
        </p:nvSpPr>
        <p:spPr>
          <a:xfrm>
            <a:off x="76200" y="90617"/>
            <a:ext cx="8915400" cy="580768"/>
          </a:xfrm>
          <a:prstGeom prst="rect">
            <a:avLst/>
          </a:prstGeom>
        </p:spPr>
        <p:txBody>
          <a:bodyPr/>
          <a:lstStyle>
            <a:lvl1pPr algn="l">
              <a:defRPr sz="2800">
                <a:solidFill>
                  <a:schemeClr val="bg1"/>
                </a:solidFill>
              </a:defRPr>
            </a:lvl1pPr>
          </a:lstStyle>
          <a:p>
            <a:endParaRPr lang="en-US" dirty="0"/>
          </a:p>
        </p:txBody>
      </p:sp>
    </p:spTree>
    <p:extLst>
      <p:ext uri="{BB962C8B-B14F-4D97-AF65-F5344CB8AC3E}">
        <p14:creationId xmlns:p14="http://schemas.microsoft.com/office/powerpoint/2010/main" val="20993076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03459676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6200" y="914400"/>
            <a:ext cx="44196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914400"/>
            <a:ext cx="43434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74140" y="78260"/>
            <a:ext cx="8993659" cy="607540"/>
          </a:xfrm>
          <a:prstGeom prst="rect">
            <a:avLst/>
          </a:prstGeom>
        </p:spPr>
        <p:txBody>
          <a:bodyPr/>
          <a:lstStyle>
            <a:lvl1pPr algn="l">
              <a:defRPr sz="2800">
                <a:solidFill>
                  <a:schemeClr val="bg1"/>
                </a:solidFill>
              </a:defRPr>
            </a:lvl1pPr>
          </a:lstStyle>
          <a:p>
            <a:endParaRPr lang="en-US" dirty="0"/>
          </a:p>
        </p:txBody>
      </p:sp>
    </p:spTree>
    <p:extLst>
      <p:ext uri="{BB962C8B-B14F-4D97-AF65-F5344CB8AC3E}">
        <p14:creationId xmlns:p14="http://schemas.microsoft.com/office/powerpoint/2010/main" val="40860825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 y="990600"/>
            <a:ext cx="42672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400" y="1627982"/>
            <a:ext cx="4267200" cy="317261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0" y="1000899"/>
            <a:ext cx="4422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72000" y="1638281"/>
            <a:ext cx="4422775" cy="317261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1"/>
          <p:cNvSpPr>
            <a:spLocks noGrp="1"/>
          </p:cNvSpPr>
          <p:nvPr>
            <p:ph type="title"/>
          </p:nvPr>
        </p:nvSpPr>
        <p:spPr>
          <a:xfrm>
            <a:off x="76200" y="76200"/>
            <a:ext cx="8915400" cy="609600"/>
          </a:xfrm>
          <a:prstGeom prst="rect">
            <a:avLst/>
          </a:prstGeom>
        </p:spPr>
        <p:txBody>
          <a:bodyPr/>
          <a:lstStyle>
            <a:lvl1pPr algn="l">
              <a:defRPr sz="2800">
                <a:solidFill>
                  <a:schemeClr val="bg1"/>
                </a:solidFill>
              </a:defRPr>
            </a:lvl1pPr>
          </a:lstStyle>
          <a:p>
            <a:endParaRPr lang="en-US" dirty="0"/>
          </a:p>
        </p:txBody>
      </p:sp>
    </p:spTree>
    <p:extLst>
      <p:ext uri="{BB962C8B-B14F-4D97-AF65-F5344CB8AC3E}">
        <p14:creationId xmlns:p14="http://schemas.microsoft.com/office/powerpoint/2010/main" val="207256284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Title 1"/>
          <p:cNvSpPr>
            <a:spLocks noGrp="1"/>
          </p:cNvSpPr>
          <p:nvPr>
            <p:ph type="title"/>
          </p:nvPr>
        </p:nvSpPr>
        <p:spPr>
          <a:xfrm>
            <a:off x="76200" y="76200"/>
            <a:ext cx="8915400" cy="609600"/>
          </a:xfrm>
          <a:prstGeom prst="rect">
            <a:avLst/>
          </a:prstGeom>
        </p:spPr>
        <p:txBody>
          <a:bodyPr/>
          <a:lstStyle>
            <a:lvl1pPr algn="l">
              <a:defRPr sz="2800">
                <a:solidFill>
                  <a:schemeClr val="bg1"/>
                </a:solidFill>
              </a:defRPr>
            </a:lvl1pPr>
          </a:lstStyle>
          <a:p>
            <a:endParaRPr lang="en-US" dirty="0"/>
          </a:p>
        </p:txBody>
      </p:sp>
    </p:spTree>
    <p:extLst>
      <p:ext uri="{BB962C8B-B14F-4D97-AF65-F5344CB8AC3E}">
        <p14:creationId xmlns:p14="http://schemas.microsoft.com/office/powerpoint/2010/main" val="3147105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942CD0B9-271E-425E-B30C-A71FC12CA938}" type="datetime1">
              <a:rPr lang="en-US" smtClean="0"/>
              <a:pPr>
                <a:defRPr/>
              </a:pPr>
              <a:t>11/11/2020</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Privileged and Confidential to American Family Insurance                    DRAFT</a:t>
            </a:r>
          </a:p>
        </p:txBody>
      </p:sp>
      <p:sp>
        <p:nvSpPr>
          <p:cNvPr id="6" name="Slide Number Placeholder 5"/>
          <p:cNvSpPr>
            <a:spLocks noGrp="1"/>
          </p:cNvSpPr>
          <p:nvPr>
            <p:ph type="sldNum" sz="quarter" idx="12"/>
          </p:nvPr>
        </p:nvSpPr>
        <p:spPr/>
        <p:txBody>
          <a:bodyPr/>
          <a:lstStyle>
            <a:lvl1pPr>
              <a:defRPr/>
            </a:lvl1pPr>
          </a:lstStyle>
          <a:p>
            <a:pPr>
              <a:defRPr/>
            </a:pPr>
            <a:fld id="{FF8A2768-B499-4C81-BFC4-CE243BEC0B88}" type="slidenum">
              <a:rPr lang="en-US"/>
              <a:pPr>
                <a:defRPr/>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4736929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493837"/>
            <a:ext cx="3008313" cy="1085850"/>
          </a:xfrm>
          <a:prstGeom prst="rect">
            <a:avLst/>
          </a:prstGeo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1493837"/>
            <a:ext cx="5111750" cy="46783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2667000"/>
            <a:ext cx="3008313" cy="34591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372973159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1371599"/>
            <a:ext cx="5486400" cy="33559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79993440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Title 1"/>
          <p:cNvSpPr>
            <a:spLocks noGrp="1"/>
          </p:cNvSpPr>
          <p:nvPr>
            <p:ph type="title"/>
          </p:nvPr>
        </p:nvSpPr>
        <p:spPr>
          <a:xfrm>
            <a:off x="76200" y="76199"/>
            <a:ext cx="8991600" cy="609601"/>
          </a:xfrm>
          <a:prstGeom prst="rect">
            <a:avLst/>
          </a:prstGeom>
        </p:spPr>
        <p:txBody>
          <a:bodyPr/>
          <a:lstStyle>
            <a:lvl1pPr algn="l">
              <a:defRPr sz="2800">
                <a:solidFill>
                  <a:schemeClr val="bg1"/>
                </a:solidFill>
              </a:defRPr>
            </a:lvl1pPr>
          </a:lstStyle>
          <a:p>
            <a:endParaRPr lang="en-US" dirty="0"/>
          </a:p>
        </p:txBody>
      </p:sp>
    </p:spTree>
    <p:extLst>
      <p:ext uri="{BB962C8B-B14F-4D97-AF65-F5344CB8AC3E}">
        <p14:creationId xmlns:p14="http://schemas.microsoft.com/office/powerpoint/2010/main" val="43468458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914400"/>
            <a:ext cx="8991600" cy="5410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title"/>
          </p:nvPr>
        </p:nvSpPr>
        <p:spPr>
          <a:xfrm>
            <a:off x="76200" y="90617"/>
            <a:ext cx="8915400" cy="580768"/>
          </a:xfrm>
          <a:prstGeom prst="rect">
            <a:avLst/>
          </a:prstGeom>
        </p:spPr>
        <p:txBody>
          <a:bodyPr/>
          <a:lstStyle>
            <a:lvl1pPr algn="l">
              <a:defRPr sz="2800">
                <a:solidFill>
                  <a:schemeClr val="bg1"/>
                </a:solidFill>
              </a:defRPr>
            </a:lvl1pPr>
          </a:lstStyle>
          <a:p>
            <a:endParaRPr lang="en-US" dirty="0"/>
          </a:p>
        </p:txBody>
      </p:sp>
    </p:spTree>
    <p:extLst>
      <p:ext uri="{BB962C8B-B14F-4D97-AF65-F5344CB8AC3E}">
        <p14:creationId xmlns:p14="http://schemas.microsoft.com/office/powerpoint/2010/main" val="108544239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5827451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6200" y="914400"/>
            <a:ext cx="44196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914400"/>
            <a:ext cx="43434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74140" y="78260"/>
            <a:ext cx="8993659" cy="607540"/>
          </a:xfrm>
          <a:prstGeom prst="rect">
            <a:avLst/>
          </a:prstGeom>
        </p:spPr>
        <p:txBody>
          <a:bodyPr/>
          <a:lstStyle>
            <a:lvl1pPr algn="l">
              <a:defRPr sz="2800">
                <a:solidFill>
                  <a:schemeClr val="bg1"/>
                </a:solidFill>
              </a:defRPr>
            </a:lvl1pPr>
          </a:lstStyle>
          <a:p>
            <a:endParaRPr lang="en-US" dirty="0"/>
          </a:p>
        </p:txBody>
      </p:sp>
    </p:spTree>
    <p:extLst>
      <p:ext uri="{BB962C8B-B14F-4D97-AF65-F5344CB8AC3E}">
        <p14:creationId xmlns:p14="http://schemas.microsoft.com/office/powerpoint/2010/main" val="231009291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 y="990600"/>
            <a:ext cx="42672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400" y="1627982"/>
            <a:ext cx="4267200" cy="317261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0" y="1000899"/>
            <a:ext cx="4422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72000" y="1638281"/>
            <a:ext cx="4422775" cy="317261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1"/>
          <p:cNvSpPr>
            <a:spLocks noGrp="1"/>
          </p:cNvSpPr>
          <p:nvPr>
            <p:ph type="title"/>
          </p:nvPr>
        </p:nvSpPr>
        <p:spPr>
          <a:xfrm>
            <a:off x="76200" y="76200"/>
            <a:ext cx="8915400" cy="609600"/>
          </a:xfrm>
          <a:prstGeom prst="rect">
            <a:avLst/>
          </a:prstGeom>
        </p:spPr>
        <p:txBody>
          <a:bodyPr/>
          <a:lstStyle>
            <a:lvl1pPr algn="l">
              <a:defRPr sz="2800">
                <a:solidFill>
                  <a:schemeClr val="bg1"/>
                </a:solidFill>
              </a:defRPr>
            </a:lvl1pPr>
          </a:lstStyle>
          <a:p>
            <a:endParaRPr lang="en-US" dirty="0"/>
          </a:p>
        </p:txBody>
      </p:sp>
    </p:spTree>
    <p:extLst>
      <p:ext uri="{BB962C8B-B14F-4D97-AF65-F5344CB8AC3E}">
        <p14:creationId xmlns:p14="http://schemas.microsoft.com/office/powerpoint/2010/main" val="91543994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Title 1"/>
          <p:cNvSpPr>
            <a:spLocks noGrp="1"/>
          </p:cNvSpPr>
          <p:nvPr>
            <p:ph type="title"/>
          </p:nvPr>
        </p:nvSpPr>
        <p:spPr>
          <a:xfrm>
            <a:off x="76200" y="76200"/>
            <a:ext cx="8915400" cy="609600"/>
          </a:xfrm>
          <a:prstGeom prst="rect">
            <a:avLst/>
          </a:prstGeom>
        </p:spPr>
        <p:txBody>
          <a:bodyPr/>
          <a:lstStyle>
            <a:lvl1pPr algn="l">
              <a:defRPr sz="2800">
                <a:solidFill>
                  <a:schemeClr val="bg1"/>
                </a:solidFill>
              </a:defRPr>
            </a:lvl1pPr>
          </a:lstStyle>
          <a:p>
            <a:endParaRPr lang="en-US" dirty="0"/>
          </a:p>
        </p:txBody>
      </p:sp>
    </p:spTree>
    <p:extLst>
      <p:ext uri="{BB962C8B-B14F-4D97-AF65-F5344CB8AC3E}">
        <p14:creationId xmlns:p14="http://schemas.microsoft.com/office/powerpoint/2010/main" val="289264064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9985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53C00A76-CA6B-4459-91B0-9EBEFA2B9EDF}" type="datetime1">
              <a:rPr lang="en-US" smtClean="0"/>
              <a:pPr>
                <a:defRPr/>
              </a:pPr>
              <a:t>11/11/2020</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a:t>Privileged and Confidential to American Family Insurance                    DRAFT</a:t>
            </a:r>
          </a:p>
        </p:txBody>
      </p:sp>
      <p:sp>
        <p:nvSpPr>
          <p:cNvPr id="7" name="Slide Number Placeholder 5"/>
          <p:cNvSpPr>
            <a:spLocks noGrp="1"/>
          </p:cNvSpPr>
          <p:nvPr>
            <p:ph type="sldNum" sz="quarter" idx="12"/>
          </p:nvPr>
        </p:nvSpPr>
        <p:spPr/>
        <p:txBody>
          <a:bodyPr/>
          <a:lstStyle>
            <a:lvl1pPr>
              <a:defRPr/>
            </a:lvl1pPr>
          </a:lstStyle>
          <a:p>
            <a:pPr>
              <a:defRPr/>
            </a:pPr>
            <a:fld id="{821CE5EF-B329-48B3-848E-3E2876FC4B56}" type="slidenum">
              <a:rPr lang="en-US"/>
              <a:pPr>
                <a:defRPr/>
              </a:pPr>
              <a:t>‹#›</a:t>
            </a:fld>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493837"/>
            <a:ext cx="3008313" cy="1085850"/>
          </a:xfrm>
          <a:prstGeom prst="rect">
            <a:avLst/>
          </a:prstGeo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1493837"/>
            <a:ext cx="5111750" cy="46783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2667000"/>
            <a:ext cx="3008313" cy="34591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165408832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1371599"/>
            <a:ext cx="5486400" cy="33559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29532129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Title 1"/>
          <p:cNvSpPr>
            <a:spLocks noGrp="1"/>
          </p:cNvSpPr>
          <p:nvPr>
            <p:ph type="title"/>
          </p:nvPr>
        </p:nvSpPr>
        <p:spPr>
          <a:xfrm>
            <a:off x="76200" y="76199"/>
            <a:ext cx="8991600" cy="609601"/>
          </a:xfrm>
          <a:prstGeom prst="rect">
            <a:avLst/>
          </a:prstGeom>
        </p:spPr>
        <p:txBody>
          <a:bodyPr/>
          <a:lstStyle>
            <a:lvl1pPr algn="l">
              <a:defRPr sz="2800">
                <a:solidFill>
                  <a:schemeClr val="bg1"/>
                </a:solidFill>
              </a:defRPr>
            </a:lvl1pPr>
          </a:lstStyle>
          <a:p>
            <a:endParaRPr lang="en-US" dirty="0"/>
          </a:p>
        </p:txBody>
      </p:sp>
    </p:spTree>
    <p:extLst>
      <p:ext uri="{BB962C8B-B14F-4D97-AF65-F5344CB8AC3E}">
        <p14:creationId xmlns:p14="http://schemas.microsoft.com/office/powerpoint/2010/main" val="359712760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914400"/>
            <a:ext cx="8991600" cy="5410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title"/>
          </p:nvPr>
        </p:nvSpPr>
        <p:spPr>
          <a:xfrm>
            <a:off x="76200" y="90617"/>
            <a:ext cx="8915400" cy="580768"/>
          </a:xfrm>
          <a:prstGeom prst="rect">
            <a:avLst/>
          </a:prstGeom>
        </p:spPr>
        <p:txBody>
          <a:bodyPr/>
          <a:lstStyle>
            <a:lvl1pPr algn="l">
              <a:defRPr sz="2800">
                <a:solidFill>
                  <a:schemeClr val="bg1"/>
                </a:solidFill>
              </a:defRPr>
            </a:lvl1pPr>
          </a:lstStyle>
          <a:p>
            <a:endParaRPr lang="en-US" dirty="0"/>
          </a:p>
        </p:txBody>
      </p:sp>
    </p:spTree>
    <p:extLst>
      <p:ext uri="{BB962C8B-B14F-4D97-AF65-F5344CB8AC3E}">
        <p14:creationId xmlns:p14="http://schemas.microsoft.com/office/powerpoint/2010/main" val="270028682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96446355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6200" y="914400"/>
            <a:ext cx="44196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914400"/>
            <a:ext cx="43434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74140" y="78260"/>
            <a:ext cx="8993659" cy="607540"/>
          </a:xfrm>
          <a:prstGeom prst="rect">
            <a:avLst/>
          </a:prstGeom>
        </p:spPr>
        <p:txBody>
          <a:bodyPr/>
          <a:lstStyle>
            <a:lvl1pPr algn="l">
              <a:defRPr sz="2800">
                <a:solidFill>
                  <a:schemeClr val="bg1"/>
                </a:solidFill>
              </a:defRPr>
            </a:lvl1pPr>
          </a:lstStyle>
          <a:p>
            <a:endParaRPr lang="en-US" dirty="0"/>
          </a:p>
        </p:txBody>
      </p:sp>
    </p:spTree>
    <p:extLst>
      <p:ext uri="{BB962C8B-B14F-4D97-AF65-F5344CB8AC3E}">
        <p14:creationId xmlns:p14="http://schemas.microsoft.com/office/powerpoint/2010/main" val="137783619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 y="990600"/>
            <a:ext cx="42672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400" y="1627982"/>
            <a:ext cx="4267200" cy="317261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0" y="1000899"/>
            <a:ext cx="4422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72000" y="1638281"/>
            <a:ext cx="4422775" cy="317261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1"/>
          <p:cNvSpPr>
            <a:spLocks noGrp="1"/>
          </p:cNvSpPr>
          <p:nvPr>
            <p:ph type="title"/>
          </p:nvPr>
        </p:nvSpPr>
        <p:spPr>
          <a:xfrm>
            <a:off x="76200" y="76200"/>
            <a:ext cx="8915400" cy="609600"/>
          </a:xfrm>
          <a:prstGeom prst="rect">
            <a:avLst/>
          </a:prstGeom>
        </p:spPr>
        <p:txBody>
          <a:bodyPr/>
          <a:lstStyle>
            <a:lvl1pPr algn="l">
              <a:defRPr sz="2800">
                <a:solidFill>
                  <a:schemeClr val="bg1"/>
                </a:solidFill>
              </a:defRPr>
            </a:lvl1pPr>
          </a:lstStyle>
          <a:p>
            <a:endParaRPr lang="en-US" dirty="0"/>
          </a:p>
        </p:txBody>
      </p:sp>
    </p:spTree>
    <p:extLst>
      <p:ext uri="{BB962C8B-B14F-4D97-AF65-F5344CB8AC3E}">
        <p14:creationId xmlns:p14="http://schemas.microsoft.com/office/powerpoint/2010/main" val="251677679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Title 1"/>
          <p:cNvSpPr>
            <a:spLocks noGrp="1"/>
          </p:cNvSpPr>
          <p:nvPr>
            <p:ph type="title"/>
          </p:nvPr>
        </p:nvSpPr>
        <p:spPr>
          <a:xfrm>
            <a:off x="76200" y="76200"/>
            <a:ext cx="8915400" cy="609600"/>
          </a:xfrm>
          <a:prstGeom prst="rect">
            <a:avLst/>
          </a:prstGeom>
        </p:spPr>
        <p:txBody>
          <a:bodyPr/>
          <a:lstStyle>
            <a:lvl1pPr algn="l">
              <a:defRPr sz="2800">
                <a:solidFill>
                  <a:schemeClr val="bg1"/>
                </a:solidFill>
              </a:defRPr>
            </a:lvl1pPr>
          </a:lstStyle>
          <a:p>
            <a:endParaRPr lang="en-US" dirty="0"/>
          </a:p>
        </p:txBody>
      </p:sp>
    </p:spTree>
    <p:extLst>
      <p:ext uri="{BB962C8B-B14F-4D97-AF65-F5344CB8AC3E}">
        <p14:creationId xmlns:p14="http://schemas.microsoft.com/office/powerpoint/2010/main" val="25357642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7468228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493837"/>
            <a:ext cx="3008313" cy="1085850"/>
          </a:xfrm>
          <a:prstGeom prst="rect">
            <a:avLst/>
          </a:prstGeo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1493837"/>
            <a:ext cx="5111750" cy="46783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2667000"/>
            <a:ext cx="3008313" cy="34591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4009068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78DF7196-B664-4E55-979B-73AE64558597}" type="datetime1">
              <a:rPr lang="en-US" smtClean="0"/>
              <a:pPr>
                <a:defRPr/>
              </a:pPr>
              <a:t>11/11/2020</a:t>
            </a:fld>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dirty="0"/>
              <a:t>Privileged and Confidential to American Family Insurance                    DRAFT</a:t>
            </a:r>
          </a:p>
        </p:txBody>
      </p:sp>
      <p:sp>
        <p:nvSpPr>
          <p:cNvPr id="9" name="Slide Number Placeholder 5"/>
          <p:cNvSpPr>
            <a:spLocks noGrp="1"/>
          </p:cNvSpPr>
          <p:nvPr>
            <p:ph type="sldNum" sz="quarter" idx="12"/>
          </p:nvPr>
        </p:nvSpPr>
        <p:spPr/>
        <p:txBody>
          <a:bodyPr/>
          <a:lstStyle>
            <a:lvl1pPr>
              <a:defRPr/>
            </a:lvl1pPr>
          </a:lstStyle>
          <a:p>
            <a:pPr>
              <a:defRPr/>
            </a:pPr>
            <a:fld id="{1FF7A5EE-C199-4A76-B56E-7E07D17F71CF}" type="slidenum">
              <a:rPr lang="en-US"/>
              <a:pPr>
                <a:defRPr/>
              </a:pPr>
              <a:t>‹#›</a:t>
            </a:fld>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1371599"/>
            <a:ext cx="5486400" cy="33559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60439978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Title 1"/>
          <p:cNvSpPr>
            <a:spLocks noGrp="1"/>
          </p:cNvSpPr>
          <p:nvPr>
            <p:ph type="title"/>
          </p:nvPr>
        </p:nvSpPr>
        <p:spPr>
          <a:xfrm>
            <a:off x="76200" y="76199"/>
            <a:ext cx="8991600" cy="609601"/>
          </a:xfrm>
          <a:prstGeom prst="rect">
            <a:avLst/>
          </a:prstGeom>
        </p:spPr>
        <p:txBody>
          <a:bodyPr/>
          <a:lstStyle>
            <a:lvl1pPr algn="l">
              <a:defRPr sz="2800">
                <a:solidFill>
                  <a:schemeClr val="bg1"/>
                </a:solidFill>
              </a:defRPr>
            </a:lvl1pPr>
          </a:lstStyle>
          <a:p>
            <a:endParaRPr lang="en-US" dirty="0"/>
          </a:p>
        </p:txBody>
      </p:sp>
    </p:spTree>
    <p:extLst>
      <p:ext uri="{BB962C8B-B14F-4D97-AF65-F5344CB8AC3E}">
        <p14:creationId xmlns:p14="http://schemas.microsoft.com/office/powerpoint/2010/main" val="229649594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914400"/>
            <a:ext cx="8991600" cy="5410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title"/>
          </p:nvPr>
        </p:nvSpPr>
        <p:spPr>
          <a:xfrm>
            <a:off x="76200" y="90617"/>
            <a:ext cx="8915400" cy="580768"/>
          </a:xfrm>
          <a:prstGeom prst="rect">
            <a:avLst/>
          </a:prstGeom>
        </p:spPr>
        <p:txBody>
          <a:bodyPr/>
          <a:lstStyle>
            <a:lvl1pPr algn="l">
              <a:defRPr sz="2800">
                <a:solidFill>
                  <a:schemeClr val="bg1"/>
                </a:solidFill>
              </a:defRPr>
            </a:lvl1pPr>
          </a:lstStyle>
          <a:p>
            <a:endParaRPr lang="en-US" dirty="0"/>
          </a:p>
        </p:txBody>
      </p:sp>
    </p:spTree>
    <p:extLst>
      <p:ext uri="{BB962C8B-B14F-4D97-AF65-F5344CB8AC3E}">
        <p14:creationId xmlns:p14="http://schemas.microsoft.com/office/powerpoint/2010/main" val="242961750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25039515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6200" y="914400"/>
            <a:ext cx="44196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914400"/>
            <a:ext cx="43434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74140" y="78260"/>
            <a:ext cx="8993659" cy="607540"/>
          </a:xfrm>
          <a:prstGeom prst="rect">
            <a:avLst/>
          </a:prstGeom>
        </p:spPr>
        <p:txBody>
          <a:bodyPr/>
          <a:lstStyle>
            <a:lvl1pPr algn="l">
              <a:defRPr sz="2800">
                <a:solidFill>
                  <a:schemeClr val="bg1"/>
                </a:solidFill>
              </a:defRPr>
            </a:lvl1pPr>
          </a:lstStyle>
          <a:p>
            <a:endParaRPr lang="en-US" dirty="0"/>
          </a:p>
        </p:txBody>
      </p:sp>
    </p:spTree>
    <p:extLst>
      <p:ext uri="{BB962C8B-B14F-4D97-AF65-F5344CB8AC3E}">
        <p14:creationId xmlns:p14="http://schemas.microsoft.com/office/powerpoint/2010/main" val="277023848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 y="990600"/>
            <a:ext cx="42672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400" y="1627982"/>
            <a:ext cx="4267200" cy="317261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0" y="1000899"/>
            <a:ext cx="4422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72000" y="1638281"/>
            <a:ext cx="4422775" cy="317261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1"/>
          <p:cNvSpPr>
            <a:spLocks noGrp="1"/>
          </p:cNvSpPr>
          <p:nvPr>
            <p:ph type="title"/>
          </p:nvPr>
        </p:nvSpPr>
        <p:spPr>
          <a:xfrm>
            <a:off x="76200" y="76200"/>
            <a:ext cx="8915400" cy="609600"/>
          </a:xfrm>
          <a:prstGeom prst="rect">
            <a:avLst/>
          </a:prstGeom>
        </p:spPr>
        <p:txBody>
          <a:bodyPr/>
          <a:lstStyle>
            <a:lvl1pPr algn="l">
              <a:defRPr sz="2800">
                <a:solidFill>
                  <a:schemeClr val="bg1"/>
                </a:solidFill>
              </a:defRPr>
            </a:lvl1pPr>
          </a:lstStyle>
          <a:p>
            <a:endParaRPr lang="en-US" dirty="0"/>
          </a:p>
        </p:txBody>
      </p:sp>
    </p:spTree>
    <p:extLst>
      <p:ext uri="{BB962C8B-B14F-4D97-AF65-F5344CB8AC3E}">
        <p14:creationId xmlns:p14="http://schemas.microsoft.com/office/powerpoint/2010/main" val="159323684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Title 1"/>
          <p:cNvSpPr>
            <a:spLocks noGrp="1"/>
          </p:cNvSpPr>
          <p:nvPr>
            <p:ph type="title"/>
          </p:nvPr>
        </p:nvSpPr>
        <p:spPr>
          <a:xfrm>
            <a:off x="76200" y="76200"/>
            <a:ext cx="8915400" cy="609600"/>
          </a:xfrm>
          <a:prstGeom prst="rect">
            <a:avLst/>
          </a:prstGeom>
        </p:spPr>
        <p:txBody>
          <a:bodyPr/>
          <a:lstStyle>
            <a:lvl1pPr algn="l">
              <a:defRPr sz="2800">
                <a:solidFill>
                  <a:schemeClr val="bg1"/>
                </a:solidFill>
              </a:defRPr>
            </a:lvl1pPr>
          </a:lstStyle>
          <a:p>
            <a:endParaRPr lang="en-US" dirty="0"/>
          </a:p>
        </p:txBody>
      </p:sp>
    </p:spTree>
    <p:extLst>
      <p:ext uri="{BB962C8B-B14F-4D97-AF65-F5344CB8AC3E}">
        <p14:creationId xmlns:p14="http://schemas.microsoft.com/office/powerpoint/2010/main" val="100403914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6119451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493837"/>
            <a:ext cx="3008313" cy="1085850"/>
          </a:xfrm>
          <a:prstGeom prst="rect">
            <a:avLst/>
          </a:prstGeo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1493837"/>
            <a:ext cx="5111750" cy="46783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2667000"/>
            <a:ext cx="3008313" cy="34591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336052089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1371599"/>
            <a:ext cx="5486400" cy="33559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372062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0E6CF4D-CE56-4B81-BD5A-CF0A12E9E4FC}" type="datetime1">
              <a:rPr lang="en-US" smtClean="0"/>
              <a:pPr>
                <a:defRPr/>
              </a:pPr>
              <a:t>11/11/2020</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dirty="0"/>
              <a:t>Privileged and Confidential to American Family Insurance                    DRAFT</a:t>
            </a:r>
          </a:p>
        </p:txBody>
      </p:sp>
      <p:sp>
        <p:nvSpPr>
          <p:cNvPr id="5" name="Slide Number Placeholder 5"/>
          <p:cNvSpPr>
            <a:spLocks noGrp="1"/>
          </p:cNvSpPr>
          <p:nvPr>
            <p:ph type="sldNum" sz="quarter" idx="12"/>
          </p:nvPr>
        </p:nvSpPr>
        <p:spPr/>
        <p:txBody>
          <a:bodyPr/>
          <a:lstStyle>
            <a:lvl1pPr>
              <a:defRPr/>
            </a:lvl1pPr>
          </a:lstStyle>
          <a:p>
            <a:pPr>
              <a:defRPr/>
            </a:pPr>
            <a:fld id="{2C978DA5-6A90-4317-8B3A-672346754574}" type="slidenum">
              <a:rPr lang="en-US"/>
              <a:pPr>
                <a:defRPr/>
              </a:pPr>
              <a:t>‹#›</a:t>
            </a:fld>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Title 1"/>
          <p:cNvSpPr>
            <a:spLocks noGrp="1"/>
          </p:cNvSpPr>
          <p:nvPr>
            <p:ph type="title"/>
          </p:nvPr>
        </p:nvSpPr>
        <p:spPr>
          <a:xfrm>
            <a:off x="76200" y="76199"/>
            <a:ext cx="8991600" cy="609601"/>
          </a:xfrm>
          <a:prstGeom prst="rect">
            <a:avLst/>
          </a:prstGeom>
        </p:spPr>
        <p:txBody>
          <a:bodyPr/>
          <a:lstStyle>
            <a:lvl1pPr algn="l">
              <a:defRPr sz="2800">
                <a:solidFill>
                  <a:schemeClr val="bg1"/>
                </a:solidFill>
              </a:defRPr>
            </a:lvl1pPr>
          </a:lstStyle>
          <a:p>
            <a:endParaRPr lang="en-US" dirty="0"/>
          </a:p>
        </p:txBody>
      </p:sp>
    </p:spTree>
    <p:extLst>
      <p:ext uri="{BB962C8B-B14F-4D97-AF65-F5344CB8AC3E}">
        <p14:creationId xmlns:p14="http://schemas.microsoft.com/office/powerpoint/2010/main" val="90037770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914400"/>
            <a:ext cx="8991600" cy="5410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title"/>
          </p:nvPr>
        </p:nvSpPr>
        <p:spPr>
          <a:xfrm>
            <a:off x="76200" y="90617"/>
            <a:ext cx="8915400" cy="580768"/>
          </a:xfrm>
          <a:prstGeom prst="rect">
            <a:avLst/>
          </a:prstGeom>
        </p:spPr>
        <p:txBody>
          <a:bodyPr/>
          <a:lstStyle>
            <a:lvl1pPr algn="l">
              <a:defRPr sz="2800">
                <a:solidFill>
                  <a:schemeClr val="bg1"/>
                </a:solidFill>
              </a:defRPr>
            </a:lvl1pPr>
          </a:lstStyle>
          <a:p>
            <a:endParaRPr lang="en-US" dirty="0"/>
          </a:p>
        </p:txBody>
      </p:sp>
    </p:spTree>
    <p:extLst>
      <p:ext uri="{BB962C8B-B14F-4D97-AF65-F5344CB8AC3E}">
        <p14:creationId xmlns:p14="http://schemas.microsoft.com/office/powerpoint/2010/main" val="191890820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10944900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6200" y="914400"/>
            <a:ext cx="44196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914400"/>
            <a:ext cx="43434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74140" y="78260"/>
            <a:ext cx="8993659" cy="607540"/>
          </a:xfrm>
          <a:prstGeom prst="rect">
            <a:avLst/>
          </a:prstGeom>
        </p:spPr>
        <p:txBody>
          <a:bodyPr/>
          <a:lstStyle>
            <a:lvl1pPr algn="l">
              <a:defRPr sz="2800">
                <a:solidFill>
                  <a:schemeClr val="bg1"/>
                </a:solidFill>
              </a:defRPr>
            </a:lvl1pPr>
          </a:lstStyle>
          <a:p>
            <a:endParaRPr lang="en-US" dirty="0"/>
          </a:p>
        </p:txBody>
      </p:sp>
    </p:spTree>
    <p:extLst>
      <p:ext uri="{BB962C8B-B14F-4D97-AF65-F5344CB8AC3E}">
        <p14:creationId xmlns:p14="http://schemas.microsoft.com/office/powerpoint/2010/main" val="386537134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 y="990600"/>
            <a:ext cx="42672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400" y="1627982"/>
            <a:ext cx="4267200" cy="317261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0" y="1000899"/>
            <a:ext cx="4422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72000" y="1638281"/>
            <a:ext cx="4422775" cy="317261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1"/>
          <p:cNvSpPr>
            <a:spLocks noGrp="1"/>
          </p:cNvSpPr>
          <p:nvPr>
            <p:ph type="title"/>
          </p:nvPr>
        </p:nvSpPr>
        <p:spPr>
          <a:xfrm>
            <a:off x="76200" y="76200"/>
            <a:ext cx="8915400" cy="609600"/>
          </a:xfrm>
          <a:prstGeom prst="rect">
            <a:avLst/>
          </a:prstGeom>
        </p:spPr>
        <p:txBody>
          <a:bodyPr/>
          <a:lstStyle>
            <a:lvl1pPr algn="l">
              <a:defRPr sz="2800">
                <a:solidFill>
                  <a:schemeClr val="bg1"/>
                </a:solidFill>
              </a:defRPr>
            </a:lvl1pPr>
          </a:lstStyle>
          <a:p>
            <a:endParaRPr lang="en-US" dirty="0"/>
          </a:p>
        </p:txBody>
      </p:sp>
    </p:spTree>
    <p:extLst>
      <p:ext uri="{BB962C8B-B14F-4D97-AF65-F5344CB8AC3E}">
        <p14:creationId xmlns:p14="http://schemas.microsoft.com/office/powerpoint/2010/main" val="351689366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Title 1"/>
          <p:cNvSpPr>
            <a:spLocks noGrp="1"/>
          </p:cNvSpPr>
          <p:nvPr>
            <p:ph type="title"/>
          </p:nvPr>
        </p:nvSpPr>
        <p:spPr>
          <a:xfrm>
            <a:off x="76200" y="76200"/>
            <a:ext cx="8915400" cy="609600"/>
          </a:xfrm>
          <a:prstGeom prst="rect">
            <a:avLst/>
          </a:prstGeom>
        </p:spPr>
        <p:txBody>
          <a:bodyPr/>
          <a:lstStyle>
            <a:lvl1pPr algn="l">
              <a:defRPr sz="2800">
                <a:solidFill>
                  <a:schemeClr val="bg1"/>
                </a:solidFill>
              </a:defRPr>
            </a:lvl1pPr>
          </a:lstStyle>
          <a:p>
            <a:endParaRPr lang="en-US" dirty="0"/>
          </a:p>
        </p:txBody>
      </p:sp>
    </p:spTree>
    <p:extLst>
      <p:ext uri="{BB962C8B-B14F-4D97-AF65-F5344CB8AC3E}">
        <p14:creationId xmlns:p14="http://schemas.microsoft.com/office/powerpoint/2010/main" val="37944480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8731434"/>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493837"/>
            <a:ext cx="3008313" cy="1085850"/>
          </a:xfrm>
          <a:prstGeom prst="rect">
            <a:avLst/>
          </a:prstGeo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1493837"/>
            <a:ext cx="5111750" cy="46783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2667000"/>
            <a:ext cx="3008313" cy="34591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3183362648"/>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1371599"/>
            <a:ext cx="5486400" cy="33559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52632510"/>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3840223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8DC81DA-B8F8-486F-81C9-E1B367C7302A}" type="datetime1">
              <a:rPr lang="en-US" smtClean="0"/>
              <a:pPr>
                <a:defRPr/>
              </a:pPr>
              <a:t>11/11/2020</a:t>
            </a:fld>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dirty="0"/>
              <a:t>Privileged and Confidential to American Family Insurance                    DRAFT</a:t>
            </a:r>
          </a:p>
        </p:txBody>
      </p:sp>
      <p:sp>
        <p:nvSpPr>
          <p:cNvPr id="4" name="Slide Number Placeholder 5"/>
          <p:cNvSpPr>
            <a:spLocks noGrp="1"/>
          </p:cNvSpPr>
          <p:nvPr>
            <p:ph type="sldNum" sz="quarter" idx="12"/>
          </p:nvPr>
        </p:nvSpPr>
        <p:spPr/>
        <p:txBody>
          <a:bodyPr/>
          <a:lstStyle>
            <a:lvl1pPr>
              <a:defRPr/>
            </a:lvl1pPr>
          </a:lstStyle>
          <a:p>
            <a:pPr>
              <a:defRPr/>
            </a:pPr>
            <a:fld id="{7F02F0B2-7AE7-4352-BA37-ABB83A66194A}" type="slidenum">
              <a:rPr lang="en-US"/>
              <a:pPr>
                <a:defRPr/>
              </a:pPr>
              <a:t>‹#›</a:t>
            </a:fld>
            <a:endParaRPr lang="en-US" dirty="0"/>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Title 1"/>
          <p:cNvSpPr>
            <a:spLocks noGrp="1"/>
          </p:cNvSpPr>
          <p:nvPr>
            <p:ph type="title"/>
          </p:nvPr>
        </p:nvSpPr>
        <p:spPr>
          <a:xfrm>
            <a:off x="76200" y="76199"/>
            <a:ext cx="8991600" cy="609601"/>
          </a:xfrm>
          <a:prstGeom prst="rect">
            <a:avLst/>
          </a:prstGeom>
        </p:spPr>
        <p:txBody>
          <a:bodyPr/>
          <a:lstStyle>
            <a:lvl1pPr algn="l">
              <a:defRPr sz="2800">
                <a:solidFill>
                  <a:schemeClr val="bg1"/>
                </a:solidFill>
              </a:defRPr>
            </a:lvl1pPr>
          </a:lstStyle>
          <a:p>
            <a:endParaRPr lang="en-US" dirty="0"/>
          </a:p>
        </p:txBody>
      </p:sp>
    </p:spTree>
    <p:extLst>
      <p:ext uri="{BB962C8B-B14F-4D97-AF65-F5344CB8AC3E}">
        <p14:creationId xmlns:p14="http://schemas.microsoft.com/office/powerpoint/2010/main" val="186178931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914400"/>
            <a:ext cx="8991600" cy="5410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title"/>
          </p:nvPr>
        </p:nvSpPr>
        <p:spPr>
          <a:xfrm>
            <a:off x="76200" y="90617"/>
            <a:ext cx="8915400" cy="580768"/>
          </a:xfrm>
          <a:prstGeom prst="rect">
            <a:avLst/>
          </a:prstGeom>
        </p:spPr>
        <p:txBody>
          <a:bodyPr/>
          <a:lstStyle>
            <a:lvl1pPr algn="l">
              <a:defRPr sz="2800">
                <a:solidFill>
                  <a:schemeClr val="bg1"/>
                </a:solidFill>
              </a:defRPr>
            </a:lvl1pPr>
          </a:lstStyle>
          <a:p>
            <a:endParaRPr lang="en-US" dirty="0"/>
          </a:p>
        </p:txBody>
      </p:sp>
    </p:spTree>
    <p:extLst>
      <p:ext uri="{BB962C8B-B14F-4D97-AF65-F5344CB8AC3E}">
        <p14:creationId xmlns:p14="http://schemas.microsoft.com/office/powerpoint/2010/main" val="3294183929"/>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110684907"/>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6200" y="914400"/>
            <a:ext cx="44196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914400"/>
            <a:ext cx="43434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74140" y="78260"/>
            <a:ext cx="8993659" cy="607540"/>
          </a:xfrm>
          <a:prstGeom prst="rect">
            <a:avLst/>
          </a:prstGeom>
        </p:spPr>
        <p:txBody>
          <a:bodyPr/>
          <a:lstStyle>
            <a:lvl1pPr algn="l">
              <a:defRPr sz="2800">
                <a:solidFill>
                  <a:schemeClr val="bg1"/>
                </a:solidFill>
              </a:defRPr>
            </a:lvl1pPr>
          </a:lstStyle>
          <a:p>
            <a:endParaRPr lang="en-US" dirty="0"/>
          </a:p>
        </p:txBody>
      </p:sp>
    </p:spTree>
    <p:extLst>
      <p:ext uri="{BB962C8B-B14F-4D97-AF65-F5344CB8AC3E}">
        <p14:creationId xmlns:p14="http://schemas.microsoft.com/office/powerpoint/2010/main" val="148501187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 y="990600"/>
            <a:ext cx="42672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400" y="1627982"/>
            <a:ext cx="4267200" cy="317261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0" y="1000899"/>
            <a:ext cx="4422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72000" y="1638281"/>
            <a:ext cx="4422775" cy="317261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1"/>
          <p:cNvSpPr>
            <a:spLocks noGrp="1"/>
          </p:cNvSpPr>
          <p:nvPr>
            <p:ph type="title"/>
          </p:nvPr>
        </p:nvSpPr>
        <p:spPr>
          <a:xfrm>
            <a:off x="76200" y="76200"/>
            <a:ext cx="8915400" cy="609600"/>
          </a:xfrm>
          <a:prstGeom prst="rect">
            <a:avLst/>
          </a:prstGeom>
        </p:spPr>
        <p:txBody>
          <a:bodyPr/>
          <a:lstStyle>
            <a:lvl1pPr algn="l">
              <a:defRPr sz="2800">
                <a:solidFill>
                  <a:schemeClr val="bg1"/>
                </a:solidFill>
              </a:defRPr>
            </a:lvl1pPr>
          </a:lstStyle>
          <a:p>
            <a:endParaRPr lang="en-US" dirty="0"/>
          </a:p>
        </p:txBody>
      </p:sp>
    </p:spTree>
    <p:extLst>
      <p:ext uri="{BB962C8B-B14F-4D97-AF65-F5344CB8AC3E}">
        <p14:creationId xmlns:p14="http://schemas.microsoft.com/office/powerpoint/2010/main" val="155045184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Title 1"/>
          <p:cNvSpPr>
            <a:spLocks noGrp="1"/>
          </p:cNvSpPr>
          <p:nvPr>
            <p:ph type="title"/>
          </p:nvPr>
        </p:nvSpPr>
        <p:spPr>
          <a:xfrm>
            <a:off x="76200" y="76200"/>
            <a:ext cx="8915400" cy="609600"/>
          </a:xfrm>
          <a:prstGeom prst="rect">
            <a:avLst/>
          </a:prstGeom>
        </p:spPr>
        <p:txBody>
          <a:bodyPr/>
          <a:lstStyle>
            <a:lvl1pPr algn="l">
              <a:defRPr sz="2800">
                <a:solidFill>
                  <a:schemeClr val="bg1"/>
                </a:solidFill>
              </a:defRPr>
            </a:lvl1pPr>
          </a:lstStyle>
          <a:p>
            <a:endParaRPr lang="en-US" dirty="0"/>
          </a:p>
        </p:txBody>
      </p:sp>
    </p:spTree>
    <p:extLst>
      <p:ext uri="{BB962C8B-B14F-4D97-AF65-F5344CB8AC3E}">
        <p14:creationId xmlns:p14="http://schemas.microsoft.com/office/powerpoint/2010/main" val="388274482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55371288"/>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493837"/>
            <a:ext cx="3008313" cy="1085850"/>
          </a:xfrm>
          <a:prstGeom prst="rect">
            <a:avLst/>
          </a:prstGeo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1493837"/>
            <a:ext cx="5111750" cy="46783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2667000"/>
            <a:ext cx="3008313" cy="34591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3858929535"/>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1371599"/>
            <a:ext cx="5486400" cy="33559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273610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7A260C1-5D98-4B65-BAA0-5F669D9A318E}" type="datetime1">
              <a:rPr lang="en-US" smtClean="0"/>
              <a:pPr>
                <a:defRPr/>
              </a:pPr>
              <a:t>11/11/2020</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a:t>Privileged and Confidential to American Family Insurance                    DRAFT</a:t>
            </a:r>
          </a:p>
        </p:txBody>
      </p:sp>
      <p:sp>
        <p:nvSpPr>
          <p:cNvPr id="7" name="Slide Number Placeholder 5"/>
          <p:cNvSpPr>
            <a:spLocks noGrp="1"/>
          </p:cNvSpPr>
          <p:nvPr>
            <p:ph type="sldNum" sz="quarter" idx="12"/>
          </p:nvPr>
        </p:nvSpPr>
        <p:spPr/>
        <p:txBody>
          <a:bodyPr/>
          <a:lstStyle>
            <a:lvl1pPr>
              <a:defRPr/>
            </a:lvl1pPr>
          </a:lstStyle>
          <a:p>
            <a:pPr>
              <a:defRPr/>
            </a:pPr>
            <a:fld id="{25622FBC-245D-43EF-9317-8346D0992CF7}"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3529301-034B-4F01-9A9C-9643DAFF810C}" type="datetime1">
              <a:rPr lang="en-US" smtClean="0"/>
              <a:pPr>
                <a:defRPr/>
              </a:pPr>
              <a:t>11/11/2020</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a:t>Privileged and Confidential to American Family Insurance                    DRAFT</a:t>
            </a:r>
          </a:p>
        </p:txBody>
      </p:sp>
      <p:sp>
        <p:nvSpPr>
          <p:cNvPr id="7" name="Slide Number Placeholder 5"/>
          <p:cNvSpPr>
            <a:spLocks noGrp="1"/>
          </p:cNvSpPr>
          <p:nvPr>
            <p:ph type="sldNum" sz="quarter" idx="12"/>
          </p:nvPr>
        </p:nvSpPr>
        <p:spPr/>
        <p:txBody>
          <a:bodyPr/>
          <a:lstStyle>
            <a:lvl1pPr>
              <a:defRPr/>
            </a:lvl1pPr>
          </a:lstStyle>
          <a:p>
            <a:pPr>
              <a:defRPr/>
            </a:pPr>
            <a:fld id="{544D8DC1-AF90-4A47-B4FF-D6DE6D98D3C7}"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image" Target="../media/image3.png"/><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image" Target="../media/image2.png"/><Relationship Id="rId5" Type="http://schemas.openxmlformats.org/officeDocument/2006/relationships/slideLayout" Target="../slideLayouts/slideLayout28.xml"/><Relationship Id="rId10" Type="http://schemas.openxmlformats.org/officeDocument/2006/relationships/theme" Target="../theme/theme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0.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image" Target="../media/image3.png"/><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image" Target="../media/image2.png"/><Relationship Id="rId5" Type="http://schemas.openxmlformats.org/officeDocument/2006/relationships/slideLayout" Target="../slideLayouts/slideLayout37.xml"/><Relationship Id="rId10" Type="http://schemas.openxmlformats.org/officeDocument/2006/relationships/theme" Target="../theme/theme4.xml"/><Relationship Id="rId4" Type="http://schemas.openxmlformats.org/officeDocument/2006/relationships/slideLayout" Target="../slideLayouts/slideLayout36.xml"/><Relationship Id="rId9" Type="http://schemas.openxmlformats.org/officeDocument/2006/relationships/slideLayout" Target="../slideLayouts/slideLayout41.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9.xml"/><Relationship Id="rId3" Type="http://schemas.openxmlformats.org/officeDocument/2006/relationships/slideLayout" Target="../slideLayouts/slideLayout44.xml"/><Relationship Id="rId7" Type="http://schemas.openxmlformats.org/officeDocument/2006/relationships/slideLayout" Target="../slideLayouts/slideLayout48.xml"/><Relationship Id="rId12" Type="http://schemas.openxmlformats.org/officeDocument/2006/relationships/image" Target="../media/image3.png"/><Relationship Id="rId2" Type="http://schemas.openxmlformats.org/officeDocument/2006/relationships/slideLayout" Target="../slideLayouts/slideLayout43.xml"/><Relationship Id="rId1" Type="http://schemas.openxmlformats.org/officeDocument/2006/relationships/slideLayout" Target="../slideLayouts/slideLayout42.xml"/><Relationship Id="rId6" Type="http://schemas.openxmlformats.org/officeDocument/2006/relationships/slideLayout" Target="../slideLayouts/slideLayout47.xml"/><Relationship Id="rId11" Type="http://schemas.openxmlformats.org/officeDocument/2006/relationships/image" Target="../media/image2.png"/><Relationship Id="rId5" Type="http://schemas.openxmlformats.org/officeDocument/2006/relationships/slideLayout" Target="../slideLayouts/slideLayout46.xml"/><Relationship Id="rId10" Type="http://schemas.openxmlformats.org/officeDocument/2006/relationships/theme" Target="../theme/theme5.xml"/><Relationship Id="rId4" Type="http://schemas.openxmlformats.org/officeDocument/2006/relationships/slideLayout" Target="../slideLayouts/slideLayout45.xml"/><Relationship Id="rId9" Type="http://schemas.openxmlformats.org/officeDocument/2006/relationships/slideLayout" Target="../slideLayouts/slideLayout50.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8.xml"/><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image" Target="../media/image3.png"/><Relationship Id="rId2" Type="http://schemas.openxmlformats.org/officeDocument/2006/relationships/slideLayout" Target="../slideLayouts/slideLayout52.xml"/><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image" Target="../media/image2.png"/><Relationship Id="rId5" Type="http://schemas.openxmlformats.org/officeDocument/2006/relationships/slideLayout" Target="../slideLayouts/slideLayout55.xml"/><Relationship Id="rId10" Type="http://schemas.openxmlformats.org/officeDocument/2006/relationships/theme" Target="../theme/theme6.xml"/><Relationship Id="rId4" Type="http://schemas.openxmlformats.org/officeDocument/2006/relationships/slideLayout" Target="../slideLayouts/slideLayout54.xml"/><Relationship Id="rId9" Type="http://schemas.openxmlformats.org/officeDocument/2006/relationships/slideLayout" Target="../slideLayouts/slideLayout59.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67.xml"/><Relationship Id="rId13" Type="http://schemas.openxmlformats.org/officeDocument/2006/relationships/image" Target="../media/image3.png"/><Relationship Id="rId3" Type="http://schemas.openxmlformats.org/officeDocument/2006/relationships/slideLayout" Target="../slideLayouts/slideLayout62.xml"/><Relationship Id="rId7" Type="http://schemas.openxmlformats.org/officeDocument/2006/relationships/slideLayout" Target="../slideLayouts/slideLayout66.xml"/><Relationship Id="rId12" Type="http://schemas.openxmlformats.org/officeDocument/2006/relationships/image" Target="../media/image2.png"/><Relationship Id="rId2" Type="http://schemas.openxmlformats.org/officeDocument/2006/relationships/slideLayout" Target="../slideLayouts/slideLayout61.xml"/><Relationship Id="rId1" Type="http://schemas.openxmlformats.org/officeDocument/2006/relationships/slideLayout" Target="../slideLayouts/slideLayout60.xml"/><Relationship Id="rId6" Type="http://schemas.openxmlformats.org/officeDocument/2006/relationships/slideLayout" Target="../slideLayouts/slideLayout65.xml"/><Relationship Id="rId11" Type="http://schemas.openxmlformats.org/officeDocument/2006/relationships/theme" Target="../theme/theme7.xml"/><Relationship Id="rId5" Type="http://schemas.openxmlformats.org/officeDocument/2006/relationships/slideLayout" Target="../slideLayouts/slideLayout64.xml"/><Relationship Id="rId10" Type="http://schemas.openxmlformats.org/officeDocument/2006/relationships/slideLayout" Target="../slideLayouts/slideLayout69.xml"/><Relationship Id="rId4" Type="http://schemas.openxmlformats.org/officeDocument/2006/relationships/slideLayout" Target="../slideLayouts/slideLayout63.xml"/><Relationship Id="rId9" Type="http://schemas.openxmlformats.org/officeDocument/2006/relationships/slideLayout" Target="../slideLayouts/slideLayout68.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77.xml"/><Relationship Id="rId3" Type="http://schemas.openxmlformats.org/officeDocument/2006/relationships/slideLayout" Target="../slideLayouts/slideLayout72.xml"/><Relationship Id="rId7" Type="http://schemas.openxmlformats.org/officeDocument/2006/relationships/slideLayout" Target="../slideLayouts/slideLayout76.xml"/><Relationship Id="rId12" Type="http://schemas.openxmlformats.org/officeDocument/2006/relationships/image" Target="../media/image3.png"/><Relationship Id="rId2" Type="http://schemas.openxmlformats.org/officeDocument/2006/relationships/slideLayout" Target="../slideLayouts/slideLayout71.xml"/><Relationship Id="rId1" Type="http://schemas.openxmlformats.org/officeDocument/2006/relationships/slideLayout" Target="../slideLayouts/slideLayout70.xml"/><Relationship Id="rId6" Type="http://schemas.openxmlformats.org/officeDocument/2006/relationships/slideLayout" Target="../slideLayouts/slideLayout75.xml"/><Relationship Id="rId11" Type="http://schemas.openxmlformats.org/officeDocument/2006/relationships/image" Target="../media/image2.png"/><Relationship Id="rId5" Type="http://schemas.openxmlformats.org/officeDocument/2006/relationships/slideLayout" Target="../slideLayouts/slideLayout74.xml"/><Relationship Id="rId10" Type="http://schemas.openxmlformats.org/officeDocument/2006/relationships/theme" Target="../theme/theme8.xml"/><Relationship Id="rId4" Type="http://schemas.openxmlformats.org/officeDocument/2006/relationships/slideLayout" Target="../slideLayouts/slideLayout73.xml"/><Relationship Id="rId9" Type="http://schemas.openxmlformats.org/officeDocument/2006/relationships/slideLayout" Target="../slideLayouts/slideLayout7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09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6517A920-BF94-4DD1-B164-82F799311EF6}" type="datetime1">
              <a:rPr lang="en-US" smtClean="0"/>
              <a:pPr>
                <a:defRPr/>
              </a:pPr>
              <a:t>11/11/2020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dirty="0"/>
              <a:t>Privileged and Confidential to American Family Insurance                    DRAFT</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CEEC528-7CFA-4423-8233-26287F4AB76D}" type="slidenum">
              <a:rPr lang="en-US"/>
              <a:pPr>
                <a:defRPr/>
              </a:pPr>
              <a:t>‹#›</a:t>
            </a:fld>
            <a:endParaRPr lang="en-US" dirty="0"/>
          </a:p>
        </p:txBody>
      </p:sp>
      <p:sp>
        <p:nvSpPr>
          <p:cNvPr id="7" name="Footer Placeholder 4"/>
          <p:cNvSpPr txBox="1">
            <a:spLocks/>
          </p:cNvSpPr>
          <p:nvPr/>
        </p:nvSpPr>
        <p:spPr>
          <a:xfrm>
            <a:off x="5486400" y="6553200"/>
            <a:ext cx="1676400" cy="228600"/>
          </a:xfrm>
          <a:prstGeom prst="rect">
            <a:avLst/>
          </a:prstGeom>
        </p:spPr>
        <p:txBody>
          <a:bodyPr vert="horz" lIns="91440" tIns="45720" rIns="91440" bIns="45720" rtlCol="0" anchor="ctr"/>
          <a:lstStyle>
            <a:lvl1pPr>
              <a:defRPr b="0">
                <a:solidFill>
                  <a:schemeClr val="tx1">
                    <a:lumMod val="65000"/>
                    <a:lumOff val="35000"/>
                  </a:schemeClr>
                </a:solidFill>
                <a:latin typeface="+mn-lt"/>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sz="800" b="0" i="0" u="none" strike="noStrike" kern="1200" cap="none" spc="0" normalizeH="0" baseline="0" noProof="0" dirty="0">
                <a:ln>
                  <a:noFill/>
                </a:ln>
                <a:solidFill>
                  <a:schemeClr val="tx1">
                    <a:lumMod val="65000"/>
                    <a:lumOff val="35000"/>
                  </a:schemeClr>
                </a:solidFill>
                <a:effectLst/>
                <a:uLnTx/>
                <a:uFillTx/>
                <a:latin typeface="+mn-lt"/>
                <a:ea typeface="ＭＳ Ｐゴシック" pitchFamily="34" charset="-128"/>
                <a:cs typeface="Arial" pitchFamily="34" charset="0"/>
              </a:rPr>
              <a:t>DRAFT</a:t>
            </a:r>
          </a:p>
        </p:txBody>
      </p:sp>
    </p:spTree>
  </p:cSld>
  <p:clrMap bg1="lt1" tx1="dk1" bg2="lt2" tx2="dk2" accent1="accent1" accent2="accent2" accent3="accent3" accent4="accent4" accent5="accent5" accent6="accent6" hlink="hlink" folHlink="folHlink"/>
  <p:sldLayoutIdLst>
    <p:sldLayoutId id="2147483869" r:id="rId1"/>
    <p:sldLayoutId id="2147483870" r:id="rId2"/>
    <p:sldLayoutId id="2147483871" r:id="rId3"/>
    <p:sldLayoutId id="2147483872" r:id="rId4"/>
    <p:sldLayoutId id="2147483873" r:id="rId5"/>
    <p:sldLayoutId id="2147483874" r:id="rId6"/>
    <p:sldLayoutId id="2147483875" r:id="rId7"/>
    <p:sldLayoutId id="2147483876" r:id="rId8"/>
    <p:sldLayoutId id="2147483877" r:id="rId9"/>
    <p:sldLayoutId id="2147483878" r:id="rId10"/>
    <p:sldLayoutId id="2147483879"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5" name="TextBox 6"/>
          <p:cNvSpPr txBox="1">
            <a:spLocks noChangeArrowheads="1"/>
          </p:cNvSpPr>
          <p:nvPr/>
        </p:nvSpPr>
        <p:spPr bwMode="auto">
          <a:xfrm>
            <a:off x="6438900" y="0"/>
            <a:ext cx="27114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altLang="en-US" sz="1000" dirty="0">
                <a:solidFill>
                  <a:srgbClr val="FFFFFF"/>
                </a:solidFill>
                <a:latin typeface="Calibri" pitchFamily="34" charset="0"/>
              </a:rPr>
              <a:t>All data as of Jan. 31 unless otherwise noted</a:t>
            </a:r>
          </a:p>
        </p:txBody>
      </p:sp>
      <p:sp>
        <p:nvSpPr>
          <p:cNvPr id="8" name="Rectangle 7"/>
          <p:cNvSpPr/>
          <p:nvPr/>
        </p:nvSpPr>
        <p:spPr>
          <a:xfrm>
            <a:off x="0" y="0"/>
            <a:ext cx="9144000" cy="1188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9" name="Title 1"/>
          <p:cNvSpPr txBox="1">
            <a:spLocks/>
          </p:cNvSpPr>
          <p:nvPr/>
        </p:nvSpPr>
        <p:spPr>
          <a:xfrm>
            <a:off x="76200" y="0"/>
            <a:ext cx="8458200" cy="10668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US" dirty="0">
                <a:solidFill>
                  <a:prstClr val="black"/>
                </a:solidFill>
              </a:rPr>
              <a:t>Meeting Agenda</a:t>
            </a:r>
            <a:endParaRPr lang="en-US" sz="1600" dirty="0">
              <a:solidFill>
                <a:prstClr val="black"/>
              </a:solidFill>
            </a:endParaRPr>
          </a:p>
        </p:txBody>
      </p:sp>
      <p:sp>
        <p:nvSpPr>
          <p:cNvPr id="10" name="Rectangle 9"/>
          <p:cNvSpPr/>
          <p:nvPr/>
        </p:nvSpPr>
        <p:spPr>
          <a:xfrm>
            <a:off x="0" y="1143000"/>
            <a:ext cx="2286000" cy="762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1" name="Rectangle 10"/>
          <p:cNvSpPr/>
          <p:nvPr/>
        </p:nvSpPr>
        <p:spPr>
          <a:xfrm>
            <a:off x="2286000" y="1143000"/>
            <a:ext cx="2286000" cy="762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2" name="Rectangle 11"/>
          <p:cNvSpPr/>
          <p:nvPr/>
        </p:nvSpPr>
        <p:spPr>
          <a:xfrm>
            <a:off x="4572000" y="1143000"/>
            <a:ext cx="2286000" cy="76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3" name="Rectangle 12"/>
          <p:cNvSpPr/>
          <p:nvPr/>
        </p:nvSpPr>
        <p:spPr>
          <a:xfrm>
            <a:off x="6858000" y="1143000"/>
            <a:ext cx="2286000" cy="76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pic>
        <p:nvPicPr>
          <p:cNvPr id="1035" name="Picture 13" descr="Logo for Advance.jp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6596063"/>
            <a:ext cx="129540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Footer Placeholder 3"/>
          <p:cNvSpPr txBox="1">
            <a:spLocks/>
          </p:cNvSpPr>
          <p:nvPr/>
        </p:nvSpPr>
        <p:spPr>
          <a:xfrm>
            <a:off x="2543175" y="6499225"/>
            <a:ext cx="405765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r>
              <a:rPr lang="en-US" sz="1050" dirty="0">
                <a:solidFill>
                  <a:prstClr val="black">
                    <a:tint val="75000"/>
                  </a:prstClr>
                </a:solidFill>
              </a:rPr>
              <a:t>CONFIDENTIAL AND PROPRIETARY TO AMERICAN FAMILY INSURANCE</a:t>
            </a:r>
          </a:p>
        </p:txBody>
      </p:sp>
      <p:sp>
        <p:nvSpPr>
          <p:cNvPr id="22" name="Footer Placeholder 3"/>
          <p:cNvSpPr txBox="1">
            <a:spLocks/>
          </p:cNvSpPr>
          <p:nvPr/>
        </p:nvSpPr>
        <p:spPr>
          <a:xfrm>
            <a:off x="7645400" y="6492875"/>
            <a:ext cx="1498600" cy="365125"/>
          </a:xfrm>
          <a:prstGeom prst="rect">
            <a:avLst/>
          </a:prstGeom>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a:defRPr/>
            </a:pPr>
            <a:fld id="{7D60EFBD-48A1-4297-92CB-DBB6F800252C}" type="slidenum">
              <a:rPr lang="en-US" altLang="en-US" sz="1000" smtClean="0">
                <a:solidFill>
                  <a:srgbClr val="898989"/>
                </a:solidFill>
                <a:latin typeface="Calibri" pitchFamily="34" charset="0"/>
              </a:rPr>
              <a:pPr algn="ctr">
                <a:defRPr/>
              </a:pPr>
              <a:t>‹#›</a:t>
            </a:fld>
            <a:endParaRPr lang="en-US" altLang="en-US" sz="1000" dirty="0">
              <a:solidFill>
                <a:srgbClr val="898989"/>
              </a:solidFill>
              <a:latin typeface="Calibri" pitchFamily="34" charset="0"/>
            </a:endParaRPr>
          </a:p>
        </p:txBody>
      </p:sp>
    </p:spTree>
    <p:extLst>
      <p:ext uri="{BB962C8B-B14F-4D97-AF65-F5344CB8AC3E}">
        <p14:creationId xmlns:p14="http://schemas.microsoft.com/office/powerpoint/2010/main" val="2017254236"/>
      </p:ext>
    </p:extLst>
  </p:cSld>
  <p:clrMap bg1="lt1" tx1="dk1" bg2="lt2" tx2="dk2" accent1="accent1" accent2="accent2" accent3="accent3" accent4="accent4" accent5="accent5" accent6="accent6" hlink="hlink" folHlink="folHlink"/>
  <p:sldLayoutIdLst>
    <p:sldLayoutId id="2147483916" r:id="rId1"/>
    <p:sldLayoutId id="2147483917" r:id="rId2"/>
    <p:sldLayoutId id="2147483918" r:id="rId3"/>
    <p:sldLayoutId id="2147483919" r:id="rId4"/>
    <p:sldLayoutId id="2147483920" r:id="rId5"/>
    <p:sldLayoutId id="2147483921" r:id="rId6"/>
    <p:sldLayoutId id="2147483922" r:id="rId7"/>
    <p:sldLayoutId id="2147483923" r:id="rId8"/>
    <p:sldLayoutId id="2147483924" r:id="rId9"/>
    <p:sldLayoutId id="2147483925" r:id="rId10"/>
    <p:sldLayoutId id="2147483926" r:id="rId11"/>
    <p:sldLayoutId id="2147483927" r:id="rId12"/>
  </p:sldLayoutIdLst>
  <p:transition>
    <p:fade/>
  </p:transition>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 y="990600"/>
            <a:ext cx="8839200" cy="51054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0" y="762000"/>
            <a:ext cx="9144000" cy="0"/>
          </a:xfrm>
          <a:prstGeom prst="line">
            <a:avLst/>
          </a:prstGeom>
          <a:ln w="57150">
            <a:solidFill>
              <a:srgbClr val="B5002C"/>
            </a:solidFill>
          </a:ln>
        </p:spPr>
        <p:style>
          <a:lnRef idx="1">
            <a:schemeClr val="accent1"/>
          </a:lnRef>
          <a:fillRef idx="0">
            <a:schemeClr val="accent1"/>
          </a:fillRef>
          <a:effectRef idx="0">
            <a:schemeClr val="accent1"/>
          </a:effectRef>
          <a:fontRef idx="minor">
            <a:schemeClr val="tx1"/>
          </a:fontRef>
        </p:style>
      </p:cxnSp>
      <p:sp>
        <p:nvSpPr>
          <p:cNvPr id="9" name="Title 5"/>
          <p:cNvSpPr txBox="1">
            <a:spLocks/>
          </p:cNvSpPr>
          <p:nvPr userDrawn="1"/>
        </p:nvSpPr>
        <p:spPr>
          <a:xfrm>
            <a:off x="0" y="0"/>
            <a:ext cx="9144000" cy="762000"/>
          </a:xfrm>
          <a:prstGeom prst="rect">
            <a:avLst/>
          </a:prstGeom>
          <a:solidFill>
            <a:srgbClr val="00508E"/>
          </a:solidFill>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fontAlgn="auto">
              <a:spcAft>
                <a:spcPts val="0"/>
              </a:spcAft>
              <a:defRPr/>
            </a:pPr>
            <a:endParaRPr lang="en-US" sz="1600" b="1" dirty="0">
              <a:solidFill>
                <a:prstClr val="white"/>
              </a:solidFill>
            </a:endParaRPr>
          </a:p>
        </p:txBody>
      </p:sp>
      <p:sp>
        <p:nvSpPr>
          <p:cNvPr id="10" name="TextBox 9"/>
          <p:cNvSpPr txBox="1"/>
          <p:nvPr userDrawn="1"/>
        </p:nvSpPr>
        <p:spPr>
          <a:xfrm>
            <a:off x="-1" y="6553200"/>
            <a:ext cx="9132125" cy="461665"/>
          </a:xfrm>
          <a:prstGeom prst="rect">
            <a:avLst/>
          </a:prstGeom>
          <a:noFill/>
        </p:spPr>
        <p:txBody>
          <a:bodyPr wrap="square" rtlCol="0">
            <a:spAutoFit/>
          </a:bodyPr>
          <a:lstStyle/>
          <a:p>
            <a:pPr algn="ctr" fontAlgn="auto">
              <a:spcBef>
                <a:spcPts val="0"/>
              </a:spcBef>
              <a:spcAft>
                <a:spcPts val="0"/>
              </a:spcAft>
            </a:pPr>
            <a:r>
              <a:rPr lang="en-US" sz="800" dirty="0">
                <a:solidFill>
                  <a:prstClr val="black">
                    <a:lumMod val="65000"/>
                    <a:lumOff val="35000"/>
                  </a:prstClr>
                </a:solidFill>
                <a:latin typeface="Calibri"/>
              </a:rPr>
              <a:t>Proprietary &amp; Confidential to American Family Insurance</a:t>
            </a:r>
          </a:p>
          <a:p>
            <a:pPr algn="ctr" fontAlgn="auto">
              <a:spcBef>
                <a:spcPts val="0"/>
              </a:spcBef>
              <a:spcAft>
                <a:spcPts val="0"/>
              </a:spcAft>
              <a:defRPr/>
            </a:pPr>
            <a:r>
              <a:rPr lang="en-US" sz="800" dirty="0">
                <a:solidFill>
                  <a:prstClr val="black">
                    <a:lumMod val="65000"/>
                    <a:lumOff val="35000"/>
                  </a:prstClr>
                </a:solidFill>
                <a:latin typeface="Calibri"/>
              </a:rPr>
              <a:t>Page </a:t>
            </a:r>
            <a:fld id="{90166B68-5E37-4E5F-ACC2-9324FCBAEBC7}" type="slidenum">
              <a:rPr lang="en-US" sz="800" smtClean="0">
                <a:solidFill>
                  <a:prstClr val="black">
                    <a:lumMod val="65000"/>
                    <a:lumOff val="35000"/>
                  </a:prstClr>
                </a:solidFill>
                <a:latin typeface="Calibri"/>
              </a:rPr>
              <a:pPr algn="ctr" fontAlgn="auto">
                <a:spcBef>
                  <a:spcPts val="0"/>
                </a:spcBef>
                <a:spcAft>
                  <a:spcPts val="0"/>
                </a:spcAft>
                <a:defRPr/>
              </a:pPr>
              <a:t>‹#›</a:t>
            </a:fld>
            <a:endParaRPr lang="en-US" sz="800" dirty="0">
              <a:solidFill>
                <a:prstClr val="black">
                  <a:lumMod val="65000"/>
                  <a:lumOff val="35000"/>
                </a:prstClr>
              </a:solidFill>
              <a:latin typeface="Calibri"/>
            </a:endParaRPr>
          </a:p>
          <a:p>
            <a:pPr algn="ctr" fontAlgn="auto">
              <a:spcBef>
                <a:spcPts val="0"/>
              </a:spcBef>
              <a:spcAft>
                <a:spcPts val="0"/>
              </a:spcAft>
            </a:pPr>
            <a:endParaRPr lang="en-US" sz="800" dirty="0">
              <a:solidFill>
                <a:prstClr val="black">
                  <a:lumMod val="65000"/>
                  <a:lumOff val="35000"/>
                </a:prstClr>
              </a:solidFill>
              <a:latin typeface="Calibri"/>
            </a:endParaRPr>
          </a:p>
        </p:txBody>
      </p:sp>
      <p:sp>
        <p:nvSpPr>
          <p:cNvPr id="12" name="Title 5"/>
          <p:cNvSpPr txBox="1">
            <a:spLocks/>
          </p:cNvSpPr>
          <p:nvPr userDrawn="1"/>
        </p:nvSpPr>
        <p:spPr>
          <a:xfrm>
            <a:off x="1143000" y="6629399"/>
            <a:ext cx="1219200" cy="212725"/>
          </a:xfrm>
          <a:prstGeom prst="rect">
            <a:avLst/>
          </a:prstGeom>
          <a:noFill/>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defRPr/>
            </a:pPr>
            <a:r>
              <a:rPr lang="en-US" sz="900" dirty="0">
                <a:solidFill>
                  <a:prstClr val="black"/>
                </a:solidFill>
              </a:rPr>
              <a:t>Controller Division</a:t>
            </a:r>
          </a:p>
        </p:txBody>
      </p:sp>
      <p:pic>
        <p:nvPicPr>
          <p:cNvPr id="2053" name="Picture 5"/>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139700" y="6324600"/>
            <a:ext cx="1511300" cy="655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4" name="Picture 6"/>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8143875" y="6477000"/>
            <a:ext cx="100012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83606395"/>
      </p:ext>
    </p:extLst>
  </p:cSld>
  <p:clrMap bg1="lt1" tx1="dk1" bg2="lt2" tx2="dk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 id="2147483948" r:id="rId6"/>
    <p:sldLayoutId id="2147483949" r:id="rId7"/>
    <p:sldLayoutId id="2147483950" r:id="rId8"/>
    <p:sldLayoutId id="2147483951" r:id="rId9"/>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Wingdings" panose="05000000000000000000" pitchFamily="2" charset="2"/>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 y="990600"/>
            <a:ext cx="8839200" cy="51054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0" y="762000"/>
            <a:ext cx="9144000" cy="0"/>
          </a:xfrm>
          <a:prstGeom prst="line">
            <a:avLst/>
          </a:prstGeom>
          <a:ln w="57150">
            <a:solidFill>
              <a:srgbClr val="B5002C"/>
            </a:solidFill>
          </a:ln>
        </p:spPr>
        <p:style>
          <a:lnRef idx="1">
            <a:schemeClr val="accent1"/>
          </a:lnRef>
          <a:fillRef idx="0">
            <a:schemeClr val="accent1"/>
          </a:fillRef>
          <a:effectRef idx="0">
            <a:schemeClr val="accent1"/>
          </a:effectRef>
          <a:fontRef idx="minor">
            <a:schemeClr val="tx1"/>
          </a:fontRef>
        </p:style>
      </p:cxnSp>
      <p:sp>
        <p:nvSpPr>
          <p:cNvPr id="9" name="Title 5"/>
          <p:cNvSpPr txBox="1">
            <a:spLocks/>
          </p:cNvSpPr>
          <p:nvPr userDrawn="1"/>
        </p:nvSpPr>
        <p:spPr>
          <a:xfrm>
            <a:off x="0" y="0"/>
            <a:ext cx="9144000" cy="762000"/>
          </a:xfrm>
          <a:prstGeom prst="rect">
            <a:avLst/>
          </a:prstGeom>
          <a:solidFill>
            <a:srgbClr val="00508E"/>
          </a:solidFill>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fontAlgn="auto">
              <a:spcAft>
                <a:spcPts val="0"/>
              </a:spcAft>
              <a:defRPr/>
            </a:pPr>
            <a:endParaRPr lang="en-US" sz="1600" b="1" dirty="0">
              <a:solidFill>
                <a:prstClr val="white"/>
              </a:solidFill>
            </a:endParaRPr>
          </a:p>
        </p:txBody>
      </p:sp>
      <p:sp>
        <p:nvSpPr>
          <p:cNvPr id="10" name="TextBox 9"/>
          <p:cNvSpPr txBox="1"/>
          <p:nvPr userDrawn="1"/>
        </p:nvSpPr>
        <p:spPr>
          <a:xfrm>
            <a:off x="-1" y="6553200"/>
            <a:ext cx="9132125" cy="461665"/>
          </a:xfrm>
          <a:prstGeom prst="rect">
            <a:avLst/>
          </a:prstGeom>
          <a:noFill/>
        </p:spPr>
        <p:txBody>
          <a:bodyPr wrap="square" rtlCol="0">
            <a:spAutoFit/>
          </a:bodyPr>
          <a:lstStyle/>
          <a:p>
            <a:pPr algn="ctr" fontAlgn="auto">
              <a:spcBef>
                <a:spcPts val="0"/>
              </a:spcBef>
              <a:spcAft>
                <a:spcPts val="0"/>
              </a:spcAft>
            </a:pPr>
            <a:r>
              <a:rPr lang="en-US" sz="800" dirty="0">
                <a:solidFill>
                  <a:prstClr val="black">
                    <a:lumMod val="65000"/>
                    <a:lumOff val="35000"/>
                  </a:prstClr>
                </a:solidFill>
                <a:latin typeface="Calibri"/>
              </a:rPr>
              <a:t>Proprietary &amp; Confidential to American Family Insurance</a:t>
            </a:r>
          </a:p>
          <a:p>
            <a:pPr algn="ctr" fontAlgn="auto">
              <a:spcBef>
                <a:spcPts val="0"/>
              </a:spcBef>
              <a:spcAft>
                <a:spcPts val="0"/>
              </a:spcAft>
              <a:defRPr/>
            </a:pPr>
            <a:r>
              <a:rPr lang="en-US" sz="800" dirty="0">
                <a:solidFill>
                  <a:prstClr val="black">
                    <a:lumMod val="65000"/>
                    <a:lumOff val="35000"/>
                  </a:prstClr>
                </a:solidFill>
                <a:latin typeface="Calibri"/>
              </a:rPr>
              <a:t>Page </a:t>
            </a:r>
            <a:fld id="{90166B68-5E37-4E5F-ACC2-9324FCBAEBC7}" type="slidenum">
              <a:rPr lang="en-US" sz="800" smtClean="0">
                <a:solidFill>
                  <a:prstClr val="black">
                    <a:lumMod val="65000"/>
                    <a:lumOff val="35000"/>
                  </a:prstClr>
                </a:solidFill>
                <a:latin typeface="Calibri"/>
              </a:rPr>
              <a:pPr algn="ctr" fontAlgn="auto">
                <a:spcBef>
                  <a:spcPts val="0"/>
                </a:spcBef>
                <a:spcAft>
                  <a:spcPts val="0"/>
                </a:spcAft>
                <a:defRPr/>
              </a:pPr>
              <a:t>‹#›</a:t>
            </a:fld>
            <a:endParaRPr lang="en-US" sz="800" dirty="0">
              <a:solidFill>
                <a:prstClr val="black">
                  <a:lumMod val="65000"/>
                  <a:lumOff val="35000"/>
                </a:prstClr>
              </a:solidFill>
              <a:latin typeface="Calibri"/>
            </a:endParaRPr>
          </a:p>
          <a:p>
            <a:pPr algn="ctr" fontAlgn="auto">
              <a:spcBef>
                <a:spcPts val="0"/>
              </a:spcBef>
              <a:spcAft>
                <a:spcPts val="0"/>
              </a:spcAft>
            </a:pPr>
            <a:endParaRPr lang="en-US" sz="800" dirty="0">
              <a:solidFill>
                <a:prstClr val="black">
                  <a:lumMod val="65000"/>
                  <a:lumOff val="35000"/>
                </a:prstClr>
              </a:solidFill>
              <a:latin typeface="Calibri"/>
            </a:endParaRPr>
          </a:p>
        </p:txBody>
      </p:sp>
      <p:pic>
        <p:nvPicPr>
          <p:cNvPr id="2053" name="Picture 5"/>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139700" y="6324600"/>
            <a:ext cx="1511300" cy="655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4" name="Picture 6"/>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8143875" y="6477000"/>
            <a:ext cx="100012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73019636"/>
      </p:ext>
    </p:extLst>
  </p:cSld>
  <p:clrMap bg1="lt1" tx1="dk1" bg2="lt2" tx2="dk2" accent1="accent1" accent2="accent2" accent3="accent3" accent4="accent4" accent5="accent5" accent6="accent6" hlink="hlink" folHlink="folHlink"/>
  <p:sldLayoutIdLst>
    <p:sldLayoutId id="2147483953" r:id="rId1"/>
    <p:sldLayoutId id="2147483954" r:id="rId2"/>
    <p:sldLayoutId id="2147483955" r:id="rId3"/>
    <p:sldLayoutId id="2147483956" r:id="rId4"/>
    <p:sldLayoutId id="2147483957" r:id="rId5"/>
    <p:sldLayoutId id="2147483958" r:id="rId6"/>
    <p:sldLayoutId id="2147483959" r:id="rId7"/>
    <p:sldLayoutId id="2147483960" r:id="rId8"/>
    <p:sldLayoutId id="2147483961" r:id="rId9"/>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Wingdings" panose="05000000000000000000" pitchFamily="2" charset="2"/>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 y="990600"/>
            <a:ext cx="8839200" cy="51054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p:nvCxnSpPr>
        <p:spPr>
          <a:xfrm>
            <a:off x="0" y="762000"/>
            <a:ext cx="9144000" cy="0"/>
          </a:xfrm>
          <a:prstGeom prst="line">
            <a:avLst/>
          </a:prstGeom>
          <a:ln w="57150">
            <a:solidFill>
              <a:srgbClr val="B5002C"/>
            </a:solidFill>
          </a:ln>
        </p:spPr>
        <p:style>
          <a:lnRef idx="1">
            <a:schemeClr val="accent1"/>
          </a:lnRef>
          <a:fillRef idx="0">
            <a:schemeClr val="accent1"/>
          </a:fillRef>
          <a:effectRef idx="0">
            <a:schemeClr val="accent1"/>
          </a:effectRef>
          <a:fontRef idx="minor">
            <a:schemeClr val="tx1"/>
          </a:fontRef>
        </p:style>
      </p:cxnSp>
      <p:sp>
        <p:nvSpPr>
          <p:cNvPr id="9" name="Title 5"/>
          <p:cNvSpPr txBox="1">
            <a:spLocks/>
          </p:cNvSpPr>
          <p:nvPr/>
        </p:nvSpPr>
        <p:spPr>
          <a:xfrm>
            <a:off x="0" y="0"/>
            <a:ext cx="9144000" cy="762000"/>
          </a:xfrm>
          <a:prstGeom prst="rect">
            <a:avLst/>
          </a:prstGeom>
          <a:solidFill>
            <a:srgbClr val="00508E"/>
          </a:solidFill>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fontAlgn="auto">
              <a:spcAft>
                <a:spcPts val="0"/>
              </a:spcAft>
              <a:defRPr/>
            </a:pPr>
            <a:endParaRPr lang="en-US" sz="1600" b="1" dirty="0">
              <a:solidFill>
                <a:prstClr val="white"/>
              </a:solidFill>
            </a:endParaRPr>
          </a:p>
        </p:txBody>
      </p:sp>
      <p:sp>
        <p:nvSpPr>
          <p:cNvPr id="10" name="TextBox 9"/>
          <p:cNvSpPr txBox="1"/>
          <p:nvPr/>
        </p:nvSpPr>
        <p:spPr>
          <a:xfrm>
            <a:off x="-1" y="6553200"/>
            <a:ext cx="9132125" cy="461665"/>
          </a:xfrm>
          <a:prstGeom prst="rect">
            <a:avLst/>
          </a:prstGeom>
          <a:noFill/>
        </p:spPr>
        <p:txBody>
          <a:bodyPr wrap="square" rtlCol="0">
            <a:spAutoFit/>
          </a:bodyPr>
          <a:lstStyle/>
          <a:p>
            <a:pPr algn="ctr" fontAlgn="auto">
              <a:spcBef>
                <a:spcPts val="0"/>
              </a:spcBef>
              <a:spcAft>
                <a:spcPts val="0"/>
              </a:spcAft>
            </a:pPr>
            <a:r>
              <a:rPr lang="en-US" sz="800" dirty="0">
                <a:solidFill>
                  <a:prstClr val="black">
                    <a:lumMod val="65000"/>
                    <a:lumOff val="35000"/>
                  </a:prstClr>
                </a:solidFill>
                <a:latin typeface="Calibri"/>
              </a:rPr>
              <a:t>Proprietary &amp; Confidential to American Family Insurance</a:t>
            </a:r>
          </a:p>
          <a:p>
            <a:pPr algn="ctr" fontAlgn="auto">
              <a:spcBef>
                <a:spcPts val="0"/>
              </a:spcBef>
              <a:spcAft>
                <a:spcPts val="0"/>
              </a:spcAft>
              <a:defRPr/>
            </a:pPr>
            <a:r>
              <a:rPr lang="en-US" sz="800" dirty="0">
                <a:solidFill>
                  <a:prstClr val="black">
                    <a:lumMod val="65000"/>
                    <a:lumOff val="35000"/>
                  </a:prstClr>
                </a:solidFill>
                <a:latin typeface="Calibri"/>
              </a:rPr>
              <a:t>Page </a:t>
            </a:r>
            <a:fld id="{90166B68-5E37-4E5F-ACC2-9324FCBAEBC7}" type="slidenum">
              <a:rPr lang="en-US" sz="800" smtClean="0">
                <a:solidFill>
                  <a:prstClr val="black">
                    <a:lumMod val="65000"/>
                    <a:lumOff val="35000"/>
                  </a:prstClr>
                </a:solidFill>
                <a:latin typeface="Calibri"/>
              </a:rPr>
              <a:pPr algn="ctr" fontAlgn="auto">
                <a:spcBef>
                  <a:spcPts val="0"/>
                </a:spcBef>
                <a:spcAft>
                  <a:spcPts val="0"/>
                </a:spcAft>
                <a:defRPr/>
              </a:pPr>
              <a:t>‹#›</a:t>
            </a:fld>
            <a:endParaRPr lang="en-US" sz="800" dirty="0">
              <a:solidFill>
                <a:prstClr val="black">
                  <a:lumMod val="65000"/>
                  <a:lumOff val="35000"/>
                </a:prstClr>
              </a:solidFill>
              <a:latin typeface="Calibri"/>
            </a:endParaRPr>
          </a:p>
          <a:p>
            <a:pPr algn="ctr" fontAlgn="auto">
              <a:spcBef>
                <a:spcPts val="0"/>
              </a:spcBef>
              <a:spcAft>
                <a:spcPts val="0"/>
              </a:spcAft>
            </a:pPr>
            <a:endParaRPr lang="en-US" sz="800" dirty="0">
              <a:solidFill>
                <a:prstClr val="black">
                  <a:lumMod val="65000"/>
                  <a:lumOff val="35000"/>
                </a:prstClr>
              </a:solidFill>
              <a:latin typeface="Calibri"/>
            </a:endParaRPr>
          </a:p>
        </p:txBody>
      </p:sp>
      <p:sp>
        <p:nvSpPr>
          <p:cNvPr id="12" name="Title 5"/>
          <p:cNvSpPr txBox="1">
            <a:spLocks/>
          </p:cNvSpPr>
          <p:nvPr/>
        </p:nvSpPr>
        <p:spPr>
          <a:xfrm>
            <a:off x="1143000" y="6629400"/>
            <a:ext cx="2362200" cy="182824"/>
          </a:xfrm>
          <a:prstGeom prst="rect">
            <a:avLst/>
          </a:prstGeom>
          <a:noFill/>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defRPr/>
            </a:pPr>
            <a:r>
              <a:rPr lang="en-US" sz="1200" dirty="0">
                <a:solidFill>
                  <a:prstClr val="black"/>
                </a:solidFill>
              </a:rPr>
              <a:t>Lean Customer Value</a:t>
            </a:r>
          </a:p>
        </p:txBody>
      </p:sp>
      <p:pic>
        <p:nvPicPr>
          <p:cNvPr id="2053"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39700" y="6324600"/>
            <a:ext cx="1511300" cy="655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4"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143875" y="6477000"/>
            <a:ext cx="100012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27763670"/>
      </p:ext>
    </p:extLst>
  </p:cSld>
  <p:clrMap bg1="lt1" tx1="dk1" bg2="lt2" tx2="dk2" accent1="accent1" accent2="accent2" accent3="accent3" accent4="accent4" accent5="accent5" accent6="accent6" hlink="hlink" folHlink="folHlink"/>
  <p:sldLayoutIdLst>
    <p:sldLayoutId id="2147484005" r:id="rId1"/>
    <p:sldLayoutId id="2147484006" r:id="rId2"/>
    <p:sldLayoutId id="2147484007" r:id="rId3"/>
    <p:sldLayoutId id="2147484008" r:id="rId4"/>
    <p:sldLayoutId id="2147484009" r:id="rId5"/>
    <p:sldLayoutId id="2147484010" r:id="rId6"/>
    <p:sldLayoutId id="2147484011" r:id="rId7"/>
    <p:sldLayoutId id="2147484012" r:id="rId8"/>
    <p:sldLayoutId id="2147484013" r:id="rId9"/>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Wingdings" panose="05000000000000000000" pitchFamily="2" charset="2"/>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 y="990600"/>
            <a:ext cx="8839200" cy="51054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0" y="762000"/>
            <a:ext cx="9144000" cy="0"/>
          </a:xfrm>
          <a:prstGeom prst="line">
            <a:avLst/>
          </a:prstGeom>
          <a:ln w="57150">
            <a:solidFill>
              <a:srgbClr val="B5002C"/>
            </a:solidFill>
          </a:ln>
        </p:spPr>
        <p:style>
          <a:lnRef idx="1">
            <a:schemeClr val="accent1"/>
          </a:lnRef>
          <a:fillRef idx="0">
            <a:schemeClr val="accent1"/>
          </a:fillRef>
          <a:effectRef idx="0">
            <a:schemeClr val="accent1"/>
          </a:effectRef>
          <a:fontRef idx="minor">
            <a:schemeClr val="tx1"/>
          </a:fontRef>
        </p:style>
      </p:cxnSp>
      <p:sp>
        <p:nvSpPr>
          <p:cNvPr id="9" name="Title 5"/>
          <p:cNvSpPr txBox="1">
            <a:spLocks/>
          </p:cNvSpPr>
          <p:nvPr userDrawn="1"/>
        </p:nvSpPr>
        <p:spPr>
          <a:xfrm>
            <a:off x="0" y="0"/>
            <a:ext cx="9144000" cy="762000"/>
          </a:xfrm>
          <a:prstGeom prst="rect">
            <a:avLst/>
          </a:prstGeom>
          <a:solidFill>
            <a:srgbClr val="00508E"/>
          </a:solidFill>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fontAlgn="auto">
              <a:spcAft>
                <a:spcPts val="0"/>
              </a:spcAft>
              <a:defRPr/>
            </a:pPr>
            <a:endParaRPr lang="en-US" sz="1600" b="1" dirty="0">
              <a:solidFill>
                <a:prstClr val="white"/>
              </a:solidFill>
            </a:endParaRPr>
          </a:p>
        </p:txBody>
      </p:sp>
      <p:sp>
        <p:nvSpPr>
          <p:cNvPr id="10" name="TextBox 9"/>
          <p:cNvSpPr txBox="1"/>
          <p:nvPr userDrawn="1"/>
        </p:nvSpPr>
        <p:spPr>
          <a:xfrm>
            <a:off x="-1" y="6553200"/>
            <a:ext cx="9132125" cy="461665"/>
          </a:xfrm>
          <a:prstGeom prst="rect">
            <a:avLst/>
          </a:prstGeom>
          <a:noFill/>
        </p:spPr>
        <p:txBody>
          <a:bodyPr wrap="square" rtlCol="0">
            <a:spAutoFit/>
          </a:bodyPr>
          <a:lstStyle/>
          <a:p>
            <a:pPr algn="ctr" fontAlgn="auto">
              <a:spcBef>
                <a:spcPts val="0"/>
              </a:spcBef>
              <a:spcAft>
                <a:spcPts val="0"/>
              </a:spcAft>
            </a:pPr>
            <a:r>
              <a:rPr lang="en-US" sz="800" dirty="0">
                <a:solidFill>
                  <a:prstClr val="black">
                    <a:lumMod val="65000"/>
                    <a:lumOff val="35000"/>
                  </a:prstClr>
                </a:solidFill>
                <a:latin typeface="Calibri"/>
              </a:rPr>
              <a:t>Proprietary &amp; Confidential to American Family Insurance</a:t>
            </a:r>
          </a:p>
          <a:p>
            <a:pPr algn="ctr" fontAlgn="auto">
              <a:spcBef>
                <a:spcPts val="0"/>
              </a:spcBef>
              <a:spcAft>
                <a:spcPts val="0"/>
              </a:spcAft>
              <a:defRPr/>
            </a:pPr>
            <a:r>
              <a:rPr lang="en-US" sz="800" dirty="0">
                <a:solidFill>
                  <a:prstClr val="black">
                    <a:lumMod val="65000"/>
                    <a:lumOff val="35000"/>
                  </a:prstClr>
                </a:solidFill>
                <a:latin typeface="Calibri"/>
              </a:rPr>
              <a:t>Page </a:t>
            </a:r>
            <a:fld id="{90166B68-5E37-4E5F-ACC2-9324FCBAEBC7}" type="slidenum">
              <a:rPr lang="en-US" sz="800" smtClean="0">
                <a:solidFill>
                  <a:prstClr val="black">
                    <a:lumMod val="65000"/>
                    <a:lumOff val="35000"/>
                  </a:prstClr>
                </a:solidFill>
                <a:latin typeface="Calibri"/>
              </a:rPr>
              <a:pPr algn="ctr" fontAlgn="auto">
                <a:spcBef>
                  <a:spcPts val="0"/>
                </a:spcBef>
                <a:spcAft>
                  <a:spcPts val="0"/>
                </a:spcAft>
                <a:defRPr/>
              </a:pPr>
              <a:t>‹#›</a:t>
            </a:fld>
            <a:endParaRPr lang="en-US" sz="800" dirty="0">
              <a:solidFill>
                <a:prstClr val="black">
                  <a:lumMod val="65000"/>
                  <a:lumOff val="35000"/>
                </a:prstClr>
              </a:solidFill>
              <a:latin typeface="Calibri"/>
            </a:endParaRPr>
          </a:p>
          <a:p>
            <a:pPr algn="ctr" fontAlgn="auto">
              <a:spcBef>
                <a:spcPts val="0"/>
              </a:spcBef>
              <a:spcAft>
                <a:spcPts val="0"/>
              </a:spcAft>
            </a:pPr>
            <a:endParaRPr lang="en-US" sz="800" dirty="0">
              <a:solidFill>
                <a:prstClr val="black">
                  <a:lumMod val="65000"/>
                  <a:lumOff val="35000"/>
                </a:prstClr>
              </a:solidFill>
              <a:latin typeface="Calibri"/>
            </a:endParaRPr>
          </a:p>
        </p:txBody>
      </p:sp>
      <p:pic>
        <p:nvPicPr>
          <p:cNvPr id="2053" name="Picture 5"/>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139700" y="6324600"/>
            <a:ext cx="1511300" cy="655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4" name="Picture 6"/>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8143875" y="6477000"/>
            <a:ext cx="100012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83401872"/>
      </p:ext>
    </p:extLst>
  </p:cSld>
  <p:clrMap bg1="lt1" tx1="dk1" bg2="lt2" tx2="dk2" accent1="accent1" accent2="accent2" accent3="accent3" accent4="accent4" accent5="accent5" accent6="accent6" hlink="hlink" folHlink="folHlink"/>
  <p:sldLayoutIdLst>
    <p:sldLayoutId id="2147484025" r:id="rId1"/>
    <p:sldLayoutId id="2147484026" r:id="rId2"/>
    <p:sldLayoutId id="2147484027" r:id="rId3"/>
    <p:sldLayoutId id="2147484028" r:id="rId4"/>
    <p:sldLayoutId id="2147484029" r:id="rId5"/>
    <p:sldLayoutId id="2147484030" r:id="rId6"/>
    <p:sldLayoutId id="2147484031" r:id="rId7"/>
    <p:sldLayoutId id="2147484032" r:id="rId8"/>
    <p:sldLayoutId id="2147484033" r:id="rId9"/>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Wingdings" panose="05000000000000000000" pitchFamily="2" charset="2"/>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 y="990600"/>
            <a:ext cx="8839200" cy="51054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0" y="762000"/>
            <a:ext cx="9144000" cy="0"/>
          </a:xfrm>
          <a:prstGeom prst="line">
            <a:avLst/>
          </a:prstGeom>
          <a:ln w="57150">
            <a:solidFill>
              <a:srgbClr val="B5002C"/>
            </a:solidFill>
          </a:ln>
        </p:spPr>
        <p:style>
          <a:lnRef idx="1">
            <a:schemeClr val="accent1"/>
          </a:lnRef>
          <a:fillRef idx="0">
            <a:schemeClr val="accent1"/>
          </a:fillRef>
          <a:effectRef idx="0">
            <a:schemeClr val="accent1"/>
          </a:effectRef>
          <a:fontRef idx="minor">
            <a:schemeClr val="tx1"/>
          </a:fontRef>
        </p:style>
      </p:cxnSp>
      <p:sp>
        <p:nvSpPr>
          <p:cNvPr id="9" name="Title 5"/>
          <p:cNvSpPr txBox="1">
            <a:spLocks/>
          </p:cNvSpPr>
          <p:nvPr userDrawn="1"/>
        </p:nvSpPr>
        <p:spPr>
          <a:xfrm>
            <a:off x="0" y="0"/>
            <a:ext cx="9144000" cy="762000"/>
          </a:xfrm>
          <a:prstGeom prst="rect">
            <a:avLst/>
          </a:prstGeom>
          <a:solidFill>
            <a:srgbClr val="00508E"/>
          </a:solidFill>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fontAlgn="auto">
              <a:spcAft>
                <a:spcPts val="0"/>
              </a:spcAft>
              <a:defRPr/>
            </a:pPr>
            <a:endParaRPr lang="en-US" sz="1600" b="1" dirty="0">
              <a:solidFill>
                <a:prstClr val="white"/>
              </a:solidFill>
            </a:endParaRPr>
          </a:p>
        </p:txBody>
      </p:sp>
      <p:sp>
        <p:nvSpPr>
          <p:cNvPr id="10" name="TextBox 9"/>
          <p:cNvSpPr txBox="1"/>
          <p:nvPr userDrawn="1"/>
        </p:nvSpPr>
        <p:spPr>
          <a:xfrm>
            <a:off x="-1" y="6553200"/>
            <a:ext cx="9132125" cy="461665"/>
          </a:xfrm>
          <a:prstGeom prst="rect">
            <a:avLst/>
          </a:prstGeom>
          <a:noFill/>
        </p:spPr>
        <p:txBody>
          <a:bodyPr wrap="square" rtlCol="0">
            <a:spAutoFit/>
          </a:bodyPr>
          <a:lstStyle/>
          <a:p>
            <a:pPr algn="ctr" fontAlgn="auto">
              <a:spcBef>
                <a:spcPts val="0"/>
              </a:spcBef>
              <a:spcAft>
                <a:spcPts val="0"/>
              </a:spcAft>
            </a:pPr>
            <a:r>
              <a:rPr lang="en-US" sz="800" dirty="0">
                <a:solidFill>
                  <a:prstClr val="black">
                    <a:lumMod val="65000"/>
                    <a:lumOff val="35000"/>
                  </a:prstClr>
                </a:solidFill>
                <a:latin typeface="Calibri"/>
              </a:rPr>
              <a:t>Proprietary &amp; Confidential to American Family Insurance</a:t>
            </a:r>
          </a:p>
          <a:p>
            <a:pPr algn="ctr" fontAlgn="auto">
              <a:spcBef>
                <a:spcPts val="0"/>
              </a:spcBef>
              <a:spcAft>
                <a:spcPts val="0"/>
              </a:spcAft>
              <a:defRPr/>
            </a:pPr>
            <a:r>
              <a:rPr lang="en-US" sz="800" dirty="0">
                <a:solidFill>
                  <a:prstClr val="black">
                    <a:lumMod val="65000"/>
                    <a:lumOff val="35000"/>
                  </a:prstClr>
                </a:solidFill>
                <a:latin typeface="Calibri"/>
              </a:rPr>
              <a:t>Page </a:t>
            </a:r>
            <a:fld id="{90166B68-5E37-4E5F-ACC2-9324FCBAEBC7}" type="slidenum">
              <a:rPr lang="en-US" sz="800" smtClean="0">
                <a:solidFill>
                  <a:prstClr val="black">
                    <a:lumMod val="65000"/>
                    <a:lumOff val="35000"/>
                  </a:prstClr>
                </a:solidFill>
                <a:latin typeface="Calibri"/>
              </a:rPr>
              <a:pPr algn="ctr" fontAlgn="auto">
                <a:spcBef>
                  <a:spcPts val="0"/>
                </a:spcBef>
                <a:spcAft>
                  <a:spcPts val="0"/>
                </a:spcAft>
                <a:defRPr/>
              </a:pPr>
              <a:t>‹#›</a:t>
            </a:fld>
            <a:endParaRPr lang="en-US" sz="800" dirty="0">
              <a:solidFill>
                <a:prstClr val="black">
                  <a:lumMod val="65000"/>
                  <a:lumOff val="35000"/>
                </a:prstClr>
              </a:solidFill>
              <a:latin typeface="Calibri"/>
            </a:endParaRPr>
          </a:p>
          <a:p>
            <a:pPr algn="ctr" fontAlgn="auto">
              <a:spcBef>
                <a:spcPts val="0"/>
              </a:spcBef>
              <a:spcAft>
                <a:spcPts val="0"/>
              </a:spcAft>
            </a:pPr>
            <a:endParaRPr lang="en-US" sz="800" dirty="0">
              <a:solidFill>
                <a:prstClr val="black">
                  <a:lumMod val="65000"/>
                  <a:lumOff val="35000"/>
                </a:prstClr>
              </a:solidFill>
              <a:latin typeface="Calibri"/>
            </a:endParaRPr>
          </a:p>
        </p:txBody>
      </p:sp>
      <p:sp>
        <p:nvSpPr>
          <p:cNvPr id="12" name="Title 5"/>
          <p:cNvSpPr txBox="1">
            <a:spLocks/>
          </p:cNvSpPr>
          <p:nvPr userDrawn="1"/>
        </p:nvSpPr>
        <p:spPr>
          <a:xfrm>
            <a:off x="1143000" y="6629400"/>
            <a:ext cx="2362200" cy="182824"/>
          </a:xfrm>
          <a:prstGeom prst="rect">
            <a:avLst/>
          </a:prstGeom>
          <a:noFill/>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defRPr/>
            </a:pPr>
            <a:r>
              <a:rPr lang="en-US" sz="1200" dirty="0">
                <a:solidFill>
                  <a:prstClr val="black"/>
                </a:solidFill>
              </a:rPr>
              <a:t>Business Excellence</a:t>
            </a:r>
          </a:p>
        </p:txBody>
      </p:sp>
      <p:pic>
        <p:nvPicPr>
          <p:cNvPr id="2053" name="Picture 5"/>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39700" y="6324600"/>
            <a:ext cx="1511300" cy="655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4" name="Picture 6"/>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8143875" y="6477000"/>
            <a:ext cx="100012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61053638"/>
      </p:ext>
    </p:extLst>
  </p:cSld>
  <p:clrMap bg1="lt1" tx1="dk1" bg2="lt2" tx2="dk2" accent1="accent1" accent2="accent2" accent3="accent3" accent4="accent4" accent5="accent5" accent6="accent6" hlink="hlink" folHlink="folHlink"/>
  <p:sldLayoutIdLst>
    <p:sldLayoutId id="2147484096" r:id="rId1"/>
    <p:sldLayoutId id="2147484097" r:id="rId2"/>
    <p:sldLayoutId id="2147484098" r:id="rId3"/>
    <p:sldLayoutId id="2147484099" r:id="rId4"/>
    <p:sldLayoutId id="2147484100" r:id="rId5"/>
    <p:sldLayoutId id="2147484101" r:id="rId6"/>
    <p:sldLayoutId id="2147484102" r:id="rId7"/>
    <p:sldLayoutId id="2147484103" r:id="rId8"/>
    <p:sldLayoutId id="2147484104" r:id="rId9"/>
    <p:sldLayoutId id="2147484105" r:id="rId10"/>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Wingdings" panose="05000000000000000000" pitchFamily="2" charset="2"/>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 y="990600"/>
            <a:ext cx="8839200" cy="51054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0" y="762000"/>
            <a:ext cx="9144000" cy="0"/>
          </a:xfrm>
          <a:prstGeom prst="line">
            <a:avLst/>
          </a:prstGeom>
          <a:ln w="57150">
            <a:solidFill>
              <a:srgbClr val="B5002C"/>
            </a:solidFill>
          </a:ln>
        </p:spPr>
        <p:style>
          <a:lnRef idx="1">
            <a:schemeClr val="accent1"/>
          </a:lnRef>
          <a:fillRef idx="0">
            <a:schemeClr val="accent1"/>
          </a:fillRef>
          <a:effectRef idx="0">
            <a:schemeClr val="accent1"/>
          </a:effectRef>
          <a:fontRef idx="minor">
            <a:schemeClr val="tx1"/>
          </a:fontRef>
        </p:style>
      </p:cxnSp>
      <p:sp>
        <p:nvSpPr>
          <p:cNvPr id="9" name="Title 5"/>
          <p:cNvSpPr txBox="1">
            <a:spLocks/>
          </p:cNvSpPr>
          <p:nvPr userDrawn="1"/>
        </p:nvSpPr>
        <p:spPr>
          <a:xfrm>
            <a:off x="0" y="0"/>
            <a:ext cx="9144000" cy="762000"/>
          </a:xfrm>
          <a:prstGeom prst="rect">
            <a:avLst/>
          </a:prstGeom>
          <a:solidFill>
            <a:srgbClr val="00508E"/>
          </a:solidFill>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fontAlgn="auto">
              <a:spcAft>
                <a:spcPts val="0"/>
              </a:spcAft>
              <a:defRPr/>
            </a:pPr>
            <a:endParaRPr lang="en-US" sz="1600" b="1" dirty="0">
              <a:solidFill>
                <a:prstClr val="white"/>
              </a:solidFill>
            </a:endParaRPr>
          </a:p>
        </p:txBody>
      </p:sp>
      <p:sp>
        <p:nvSpPr>
          <p:cNvPr id="10" name="TextBox 9"/>
          <p:cNvSpPr txBox="1"/>
          <p:nvPr userDrawn="1"/>
        </p:nvSpPr>
        <p:spPr>
          <a:xfrm>
            <a:off x="-1" y="6553200"/>
            <a:ext cx="9132125" cy="338554"/>
          </a:xfrm>
          <a:prstGeom prst="rect">
            <a:avLst/>
          </a:prstGeom>
          <a:noFill/>
        </p:spPr>
        <p:txBody>
          <a:bodyPr wrap="square" rtlCol="0">
            <a:spAutoFit/>
          </a:bodyPr>
          <a:lstStyle/>
          <a:p>
            <a:pPr algn="ctr" fontAlgn="auto">
              <a:spcBef>
                <a:spcPts val="0"/>
              </a:spcBef>
              <a:spcAft>
                <a:spcPts val="0"/>
              </a:spcAft>
            </a:pPr>
            <a:r>
              <a:rPr lang="en-US" sz="800" dirty="0">
                <a:solidFill>
                  <a:prstClr val="black">
                    <a:lumMod val="65000"/>
                    <a:lumOff val="35000"/>
                  </a:prstClr>
                </a:solidFill>
                <a:latin typeface="Calibri"/>
              </a:rPr>
              <a:t>Proprietary &amp; Confidential to American Family Insurance</a:t>
            </a:r>
          </a:p>
          <a:p>
            <a:pPr algn="ctr" fontAlgn="auto">
              <a:spcBef>
                <a:spcPts val="0"/>
              </a:spcBef>
              <a:spcAft>
                <a:spcPts val="0"/>
              </a:spcAft>
            </a:pPr>
            <a:fld id="{B5322991-2C05-464E-A5DB-75EF9881AD8B}" type="slidenum">
              <a:rPr lang="en-US" sz="800" smtClean="0">
                <a:solidFill>
                  <a:prstClr val="black">
                    <a:lumMod val="65000"/>
                    <a:lumOff val="35000"/>
                  </a:prstClr>
                </a:solidFill>
                <a:latin typeface="Calibri"/>
              </a:rPr>
              <a:pPr algn="ctr" fontAlgn="auto">
                <a:spcBef>
                  <a:spcPts val="0"/>
                </a:spcBef>
                <a:spcAft>
                  <a:spcPts val="0"/>
                </a:spcAft>
              </a:pPr>
              <a:t>‹#›</a:t>
            </a:fld>
            <a:endParaRPr lang="en-US" sz="800" dirty="0">
              <a:solidFill>
                <a:prstClr val="black">
                  <a:lumMod val="65000"/>
                  <a:lumOff val="35000"/>
                </a:prstClr>
              </a:solidFill>
              <a:latin typeface="Calibri"/>
            </a:endParaRPr>
          </a:p>
        </p:txBody>
      </p:sp>
      <p:sp>
        <p:nvSpPr>
          <p:cNvPr id="12" name="Title 5"/>
          <p:cNvSpPr txBox="1">
            <a:spLocks/>
          </p:cNvSpPr>
          <p:nvPr userDrawn="1"/>
        </p:nvSpPr>
        <p:spPr>
          <a:xfrm>
            <a:off x="1143000" y="6629400"/>
            <a:ext cx="2362200" cy="182824"/>
          </a:xfrm>
          <a:prstGeom prst="rect">
            <a:avLst/>
          </a:prstGeom>
          <a:noFill/>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defRPr/>
            </a:pPr>
            <a:r>
              <a:rPr lang="en-US" sz="1200" dirty="0">
                <a:solidFill>
                  <a:prstClr val="black"/>
                </a:solidFill>
              </a:rPr>
              <a:t>Controller</a:t>
            </a:r>
          </a:p>
        </p:txBody>
      </p:sp>
      <p:pic>
        <p:nvPicPr>
          <p:cNvPr id="2053" name="Picture 5"/>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139700" y="6324600"/>
            <a:ext cx="1511300" cy="655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4" name="Picture 6"/>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8143875" y="6477000"/>
            <a:ext cx="100012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31807409"/>
      </p:ext>
    </p:extLst>
  </p:cSld>
  <p:clrMap bg1="lt1" tx1="dk1" bg2="lt2" tx2="dk2" accent1="accent1" accent2="accent2" accent3="accent3" accent4="accent4" accent5="accent5" accent6="accent6" hlink="hlink" folHlink="folHlink"/>
  <p:sldLayoutIdLst>
    <p:sldLayoutId id="2147484118" r:id="rId1"/>
    <p:sldLayoutId id="2147484119" r:id="rId2"/>
    <p:sldLayoutId id="2147484120" r:id="rId3"/>
    <p:sldLayoutId id="2147484121" r:id="rId4"/>
    <p:sldLayoutId id="2147484122" r:id="rId5"/>
    <p:sldLayoutId id="2147484123" r:id="rId6"/>
    <p:sldLayoutId id="2147484124" r:id="rId7"/>
    <p:sldLayoutId id="2147484125" r:id="rId8"/>
    <p:sldLayoutId id="2147484126" r:id="rId9"/>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Wingdings" panose="05000000000000000000" pitchFamily="2" charset="2"/>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5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5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hyperlink" Target="https://urldefense.com/v3/__https:/www.ismworld.org/for-individuals/tools-resources/resources-templates/__;!!NH_hVA4!vpvnTkrI-mw8_fC9mOuvQa0RMjJJbSGMSPSj6TZFShftNh5rgUeB1B2pzlSl4tY$" TargetMode="External"/><Relationship Id="rId2" Type="http://schemas.openxmlformats.org/officeDocument/2006/relationships/notesSlide" Target="../notesSlides/notesSlide12.xml"/><Relationship Id="rId1" Type="http://schemas.openxmlformats.org/officeDocument/2006/relationships/slideLayout" Target="../slideLayouts/slideLayout5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 y="723900"/>
            <a:ext cx="8991600" cy="5410200"/>
          </a:xfrm>
        </p:spPr>
        <p:txBody>
          <a:bodyPr>
            <a:normAutofit/>
          </a:bodyPr>
          <a:lstStyle/>
          <a:p>
            <a:pPr marL="0" indent="0">
              <a:buNone/>
            </a:pPr>
            <a:endParaRPr lang="en-US" sz="2600" dirty="0"/>
          </a:p>
          <a:p>
            <a:pPr marL="0" indent="0">
              <a:buNone/>
            </a:pPr>
            <a:endParaRPr lang="en-US" sz="2600" dirty="0"/>
          </a:p>
          <a:p>
            <a:pPr marL="0" indent="0">
              <a:buNone/>
            </a:pPr>
            <a:endParaRPr lang="en-US" sz="2600" dirty="0"/>
          </a:p>
          <a:p>
            <a:pPr marL="0" indent="0">
              <a:buNone/>
            </a:pPr>
            <a:r>
              <a:rPr lang="en-US" sz="4400" b="1" dirty="0"/>
              <a:t>   Force Majeure in a COVID 19 World</a:t>
            </a:r>
            <a:endParaRPr lang="en-US" sz="4400" dirty="0"/>
          </a:p>
          <a:p>
            <a:pPr marL="0" indent="0" algn="ctr">
              <a:buNone/>
            </a:pPr>
            <a:r>
              <a:rPr lang="en-US" sz="3200" dirty="0"/>
              <a:t>Chris Starkey</a:t>
            </a:r>
          </a:p>
          <a:p>
            <a:pPr marL="0" indent="0" algn="ctr">
              <a:buNone/>
            </a:pPr>
            <a:r>
              <a:rPr lang="en-US" sz="3200" dirty="0"/>
              <a:t>November 12, 2020</a:t>
            </a:r>
          </a:p>
          <a:p>
            <a:pPr marL="0" indent="0" algn="ctr">
              <a:buNone/>
            </a:pPr>
            <a:endParaRPr lang="en-US" sz="3200" dirty="0"/>
          </a:p>
        </p:txBody>
      </p:sp>
      <p:sp>
        <p:nvSpPr>
          <p:cNvPr id="3" name="Title 2"/>
          <p:cNvSpPr>
            <a:spLocks noGrp="1"/>
          </p:cNvSpPr>
          <p:nvPr>
            <p:ph type="title"/>
          </p:nvPr>
        </p:nvSpPr>
        <p:spPr/>
        <p:txBody>
          <a:bodyPr/>
          <a:lstStyle/>
          <a:p>
            <a:pPr algn="ctr"/>
            <a:endParaRPr lang="en-US" sz="3200" b="1" dirty="0"/>
          </a:p>
        </p:txBody>
      </p:sp>
      <p:pic>
        <p:nvPicPr>
          <p:cNvPr id="5" name="Picture 4" descr="A picture containing drawing&#10;&#10;Description automatically generated">
            <a:extLst>
              <a:ext uri="{FF2B5EF4-FFF2-40B4-BE49-F238E27FC236}">
                <a16:creationId xmlns:a16="http://schemas.microsoft.com/office/drawing/2014/main" id="{7C33667F-8387-42BA-860E-096923ABCA9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1434" y="4495800"/>
            <a:ext cx="2961132" cy="1428433"/>
          </a:xfrm>
          <a:prstGeom prst="rect">
            <a:avLst/>
          </a:prstGeom>
        </p:spPr>
      </p:pic>
    </p:spTree>
    <p:extLst>
      <p:ext uri="{BB962C8B-B14F-4D97-AF65-F5344CB8AC3E}">
        <p14:creationId xmlns:p14="http://schemas.microsoft.com/office/powerpoint/2010/main" val="35670411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990600"/>
            <a:ext cx="8991600" cy="5410200"/>
          </a:xfrm>
        </p:spPr>
        <p:txBody>
          <a:bodyPr>
            <a:normAutofit/>
          </a:bodyPr>
          <a:lstStyle/>
          <a:p>
            <a:r>
              <a:rPr lang="en-US" sz="2600" dirty="0"/>
              <a:t>Notice</a:t>
            </a:r>
          </a:p>
          <a:p>
            <a:pPr lvl="1"/>
            <a:r>
              <a:rPr lang="en-US" sz="2200" dirty="0"/>
              <a:t>What requirements does the clause contain, if any, around notification being provided in proximity to awareness of the force majeure event? </a:t>
            </a:r>
          </a:p>
          <a:p>
            <a:pPr lvl="1"/>
            <a:r>
              <a:rPr lang="en-US" sz="2200" dirty="0"/>
              <a:t>Example: “This Agreement may be terminated without liability for any one of such reasons by written notice from one party to the other </a:t>
            </a:r>
            <a:r>
              <a:rPr lang="en-US" sz="2200" u="sng" dirty="0"/>
              <a:t>within ten (10) days from the Force Majeure act or occurrence</a:t>
            </a:r>
            <a:r>
              <a:rPr lang="en-US" sz="2200" dirty="0"/>
              <a:t>.”</a:t>
            </a:r>
          </a:p>
          <a:p>
            <a:pPr lvl="1"/>
            <a:r>
              <a:rPr lang="en-US" sz="2200" dirty="0"/>
              <a:t>Problematic application to COVID</a:t>
            </a:r>
          </a:p>
          <a:p>
            <a:r>
              <a:rPr lang="en-US" sz="2600" dirty="0"/>
              <a:t>Governing Law</a:t>
            </a:r>
          </a:p>
          <a:p>
            <a:pPr lvl="1"/>
            <a:r>
              <a:rPr lang="en-US" sz="2200" dirty="0"/>
              <a:t>Separate section of agreement that may impact parties’ respective amounts of leverage</a:t>
            </a:r>
          </a:p>
          <a:p>
            <a:pPr lvl="1"/>
            <a:r>
              <a:rPr lang="en-US" sz="2200" dirty="0"/>
              <a:t>Example: China “force majeure permits” to attempt to shield Chinese shippers from contractual liability</a:t>
            </a:r>
          </a:p>
          <a:p>
            <a:pPr lvl="1"/>
            <a:r>
              <a:rPr lang="en-US" sz="2200" dirty="0"/>
              <a:t>Different jurisdictions apply different standards to force majeure</a:t>
            </a:r>
          </a:p>
        </p:txBody>
      </p:sp>
      <p:sp>
        <p:nvSpPr>
          <p:cNvPr id="3" name="Title 2"/>
          <p:cNvSpPr>
            <a:spLocks noGrp="1"/>
          </p:cNvSpPr>
          <p:nvPr>
            <p:ph type="title"/>
          </p:nvPr>
        </p:nvSpPr>
        <p:spPr/>
        <p:txBody>
          <a:bodyPr/>
          <a:lstStyle/>
          <a:p>
            <a:pPr algn="ctr"/>
            <a:r>
              <a:rPr lang="en-US" sz="3200" b="1" dirty="0"/>
              <a:t>Force Majeure – Additional Considerations</a:t>
            </a:r>
          </a:p>
        </p:txBody>
      </p:sp>
    </p:spTree>
    <p:extLst>
      <p:ext uri="{BB962C8B-B14F-4D97-AF65-F5344CB8AC3E}">
        <p14:creationId xmlns:p14="http://schemas.microsoft.com/office/powerpoint/2010/main" val="10024978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sz="3200" b="1" dirty="0"/>
              <a:t>Force Majeure – ISM Template Resources</a:t>
            </a:r>
          </a:p>
        </p:txBody>
      </p:sp>
      <p:pic>
        <p:nvPicPr>
          <p:cNvPr id="8" name="Picture 7" descr="A picture containing graphical user interface&#10;&#10;Description automatically generated">
            <a:extLst>
              <a:ext uri="{FF2B5EF4-FFF2-40B4-BE49-F238E27FC236}">
                <a16:creationId xmlns:a16="http://schemas.microsoft.com/office/drawing/2014/main" id="{51C8F992-8CEA-40F6-8CD8-28F6E652BF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0127" y="838200"/>
            <a:ext cx="7883746" cy="3397866"/>
          </a:xfrm>
          <a:prstGeom prst="rect">
            <a:avLst/>
          </a:prstGeom>
        </p:spPr>
      </p:pic>
      <p:pic>
        <p:nvPicPr>
          <p:cNvPr id="10" name="Picture 9" descr="Graphical user interface, text, application&#10;&#10;Description automatically generated">
            <a:extLst>
              <a:ext uri="{FF2B5EF4-FFF2-40B4-BE49-F238E27FC236}">
                <a16:creationId xmlns:a16="http://schemas.microsoft.com/office/drawing/2014/main" id="{60740AA4-BD79-4349-8C00-A21E628C1ED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87276" y="4114800"/>
            <a:ext cx="6769448" cy="2527430"/>
          </a:xfrm>
          <a:prstGeom prst="rect">
            <a:avLst/>
          </a:prstGeom>
        </p:spPr>
      </p:pic>
    </p:spTree>
    <p:extLst>
      <p:ext uri="{BB962C8B-B14F-4D97-AF65-F5344CB8AC3E}">
        <p14:creationId xmlns:p14="http://schemas.microsoft.com/office/powerpoint/2010/main" val="38132734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sz="3200" b="1" dirty="0"/>
              <a:t>Force Majeure – ISM Template Resources</a:t>
            </a:r>
          </a:p>
        </p:txBody>
      </p:sp>
      <p:sp>
        <p:nvSpPr>
          <p:cNvPr id="2" name="Rectangle 1">
            <a:extLst>
              <a:ext uri="{FF2B5EF4-FFF2-40B4-BE49-F238E27FC236}">
                <a16:creationId xmlns:a16="http://schemas.microsoft.com/office/drawing/2014/main" id="{89FFDE2D-BF8F-4A90-BFEC-9E9370824EF0}"/>
              </a:ext>
            </a:extLst>
          </p:cNvPr>
          <p:cNvSpPr/>
          <p:nvPr/>
        </p:nvSpPr>
        <p:spPr>
          <a:xfrm>
            <a:off x="1066800" y="1295400"/>
            <a:ext cx="7315200" cy="954107"/>
          </a:xfrm>
          <a:prstGeom prst="rect">
            <a:avLst/>
          </a:prstGeom>
        </p:spPr>
        <p:txBody>
          <a:bodyPr wrap="square">
            <a:spAutoFit/>
          </a:bodyPr>
          <a:lstStyle/>
          <a:p>
            <a:r>
              <a:rPr lang="en-US" sz="2800" u="sng" dirty="0">
                <a:solidFill>
                  <a:srgbClr val="0000FF"/>
                </a:solidFill>
                <a:latin typeface="Calibri" panose="020F0502020204030204" pitchFamily="34" charset="0"/>
                <a:ea typeface="Calibri" panose="020F0502020204030204" pitchFamily="34" charset="0"/>
                <a:hlinkClick r:id="rId3"/>
              </a:rPr>
              <a:t>https://www.ismworld.org/for-individuals/tools-resources/resources-templates/</a:t>
            </a:r>
            <a:endParaRPr lang="en-US" sz="2800" dirty="0"/>
          </a:p>
        </p:txBody>
      </p:sp>
      <p:sp>
        <p:nvSpPr>
          <p:cNvPr id="4" name="TextBox 3">
            <a:extLst>
              <a:ext uri="{FF2B5EF4-FFF2-40B4-BE49-F238E27FC236}">
                <a16:creationId xmlns:a16="http://schemas.microsoft.com/office/drawing/2014/main" id="{B6127237-DE21-479A-804B-B71BFDB5E73E}"/>
              </a:ext>
            </a:extLst>
          </p:cNvPr>
          <p:cNvSpPr txBox="1"/>
          <p:nvPr/>
        </p:nvSpPr>
        <p:spPr>
          <a:xfrm>
            <a:off x="2133600" y="3124200"/>
            <a:ext cx="4876800" cy="1200329"/>
          </a:xfrm>
          <a:prstGeom prst="rect">
            <a:avLst/>
          </a:prstGeom>
          <a:noFill/>
        </p:spPr>
        <p:txBody>
          <a:bodyPr wrap="square" rtlCol="0">
            <a:spAutoFit/>
          </a:bodyPr>
          <a:lstStyle/>
          <a:p>
            <a:r>
              <a:rPr lang="en-US" sz="7200" dirty="0"/>
              <a:t>Questions?</a:t>
            </a:r>
          </a:p>
        </p:txBody>
      </p:sp>
    </p:spTree>
    <p:extLst>
      <p:ext uri="{BB962C8B-B14F-4D97-AF65-F5344CB8AC3E}">
        <p14:creationId xmlns:p14="http://schemas.microsoft.com/office/powerpoint/2010/main" val="3692879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990600"/>
            <a:ext cx="8991600" cy="5410200"/>
          </a:xfrm>
        </p:spPr>
        <p:txBody>
          <a:bodyPr>
            <a:normAutofit/>
          </a:bodyPr>
          <a:lstStyle/>
          <a:p>
            <a:r>
              <a:rPr lang="en-US" sz="4000" dirty="0"/>
              <a:t>What is force majeure?</a:t>
            </a:r>
          </a:p>
          <a:p>
            <a:pPr lvl="1"/>
            <a:r>
              <a:rPr lang="en-US" sz="3600" dirty="0"/>
              <a:t>“Force majeure” is a contract provision that excuses a party’s performance of its obligations under the agreement when certain circumstances beyond that party’s control arise, making performance inadvisable, commercially impracticable, illegal or impossible.  </a:t>
            </a:r>
          </a:p>
        </p:txBody>
      </p:sp>
      <p:sp>
        <p:nvSpPr>
          <p:cNvPr id="3" name="Title 2"/>
          <p:cNvSpPr>
            <a:spLocks noGrp="1"/>
          </p:cNvSpPr>
          <p:nvPr>
            <p:ph type="title"/>
          </p:nvPr>
        </p:nvSpPr>
        <p:spPr/>
        <p:txBody>
          <a:bodyPr/>
          <a:lstStyle/>
          <a:p>
            <a:pPr algn="ctr"/>
            <a:r>
              <a:rPr lang="en-US" sz="3200" b="1" dirty="0"/>
              <a:t>Force Majeure - General</a:t>
            </a:r>
          </a:p>
        </p:txBody>
      </p:sp>
    </p:spTree>
    <p:extLst>
      <p:ext uri="{BB962C8B-B14F-4D97-AF65-F5344CB8AC3E}">
        <p14:creationId xmlns:p14="http://schemas.microsoft.com/office/powerpoint/2010/main" val="2071601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990600"/>
            <a:ext cx="8991600" cy="5410200"/>
          </a:xfrm>
        </p:spPr>
        <p:txBody>
          <a:bodyPr>
            <a:normAutofit/>
          </a:bodyPr>
          <a:lstStyle/>
          <a:p>
            <a:r>
              <a:rPr lang="en-US" sz="2800" dirty="0"/>
              <a:t>No universal language</a:t>
            </a:r>
          </a:p>
          <a:p>
            <a:pPr lvl="1"/>
            <a:r>
              <a:rPr lang="en-US" sz="2400" dirty="0"/>
              <a:t>There is </a:t>
            </a:r>
            <a:r>
              <a:rPr lang="en-US" sz="2400" u="sng" dirty="0"/>
              <a:t>no</a:t>
            </a:r>
            <a:r>
              <a:rPr lang="en-US" sz="2400" dirty="0"/>
              <a:t> </a:t>
            </a:r>
            <a:r>
              <a:rPr lang="en-US" sz="2400" u="sng" dirty="0"/>
              <a:t>one</a:t>
            </a:r>
            <a:r>
              <a:rPr lang="en-US" sz="2400" dirty="0"/>
              <a:t> phraseology for this clause, and subtle differences in the specific language may impact its application to a given situation, the level of protection that it affords, and other requirements attendant to it being invoked.</a:t>
            </a:r>
          </a:p>
          <a:p>
            <a:r>
              <a:rPr lang="en-US" sz="2800" dirty="0"/>
              <a:t>Key elements:</a:t>
            </a:r>
          </a:p>
          <a:p>
            <a:pPr lvl="1"/>
            <a:r>
              <a:rPr lang="en-US" sz="2400" dirty="0"/>
              <a:t>use of a generic description followed by a non-exclusive list of specific circumstances</a:t>
            </a:r>
          </a:p>
          <a:p>
            <a:pPr lvl="1"/>
            <a:r>
              <a:rPr lang="en-US" sz="2400" dirty="0"/>
              <a:t>mutuality/bilateral availability</a:t>
            </a:r>
          </a:p>
          <a:p>
            <a:pPr lvl="1"/>
            <a:r>
              <a:rPr lang="en-US" sz="2400" dirty="0"/>
              <a:t>time-specific constraints</a:t>
            </a:r>
          </a:p>
          <a:p>
            <a:pPr lvl="1"/>
            <a:r>
              <a:rPr lang="en-US" sz="2400" dirty="0"/>
              <a:t>positioning as a preface to negotiation and compromise versus outright contract termination. </a:t>
            </a:r>
          </a:p>
        </p:txBody>
      </p:sp>
      <p:sp>
        <p:nvSpPr>
          <p:cNvPr id="3" name="Title 2"/>
          <p:cNvSpPr>
            <a:spLocks noGrp="1"/>
          </p:cNvSpPr>
          <p:nvPr>
            <p:ph type="title"/>
          </p:nvPr>
        </p:nvSpPr>
        <p:spPr/>
        <p:txBody>
          <a:bodyPr/>
          <a:lstStyle/>
          <a:p>
            <a:pPr algn="ctr"/>
            <a:r>
              <a:rPr lang="en-US" sz="3200" b="1" dirty="0"/>
              <a:t>Force Majeure - General</a:t>
            </a:r>
          </a:p>
        </p:txBody>
      </p:sp>
    </p:spTree>
    <p:extLst>
      <p:ext uri="{BB962C8B-B14F-4D97-AF65-F5344CB8AC3E}">
        <p14:creationId xmlns:p14="http://schemas.microsoft.com/office/powerpoint/2010/main" val="2949039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990600"/>
            <a:ext cx="8991600" cy="5410200"/>
          </a:xfrm>
        </p:spPr>
        <p:txBody>
          <a:bodyPr>
            <a:noAutofit/>
          </a:bodyPr>
          <a:lstStyle/>
          <a:p>
            <a:r>
              <a:rPr lang="en-US" sz="1800" dirty="0"/>
              <a:t>“Neither party will be liable for failure or other delay in performance of the obligations under this Agreement and such failure or delay will not constitute a breach under this Agreement </a:t>
            </a:r>
            <a:r>
              <a:rPr lang="en-US" sz="1800" dirty="0">
                <a:highlight>
                  <a:srgbClr val="FFFF00"/>
                </a:highlight>
              </a:rPr>
              <a:t>to the extent such failure or delay is due to circumstances beyond its reasonable control, including acts of God (fires, floods, storms, hurricanes, earthquakes, tornadoes, etc.), </a:t>
            </a:r>
            <a:r>
              <a:rPr lang="en-US" sz="1800" dirty="0">
                <a:highlight>
                  <a:srgbClr val="00FF00"/>
                </a:highlight>
              </a:rPr>
              <a:t>epidemics, pandemics</a:t>
            </a:r>
            <a:r>
              <a:rPr lang="en-US" sz="1800" dirty="0">
                <a:highlight>
                  <a:srgbClr val="FFFF00"/>
                </a:highlight>
              </a:rPr>
              <a:t>, acts of public enemy, war, civil disturbance, sabotage, accidents, insurrections, blockades, embargoes, acts of any governmental or quasi-governmental authority, threat or act of terrorism, labor strikes, lock-outs or other labor disturbance or interruption, government warnings or advisories or any other force majeure (collectively, “Force Majeure Events” and individually, a “Force Majeure Event”)</a:t>
            </a:r>
            <a:r>
              <a:rPr lang="en-US" sz="1800" dirty="0"/>
              <a:t>.  If a Force Majeure Event prevents Contractor from fulfilling any of its obligations to American Family set forth in this Agreement, then the performance of such will be excused and the parties will attempt in good faith to remedy the failure or delay.  Notwithstanding the preceding sentences, if a Force Majeure Event results in the failure or delay which cannot be rectified to the parties’ satisfaction within 60 days of the Force Majeure Event, then American Family will have the option, in American Family’s sole discretion, of either extending the Term of this Agreement for a reasonable time period to be mutually agreed upon by the parties or terminating this Agreement and receiving a pro rata refund of compensation paid.”</a:t>
            </a:r>
            <a:r>
              <a:rPr lang="en-US" sz="2000" dirty="0"/>
              <a:t>  </a:t>
            </a:r>
          </a:p>
        </p:txBody>
      </p:sp>
      <p:sp>
        <p:nvSpPr>
          <p:cNvPr id="3" name="Title 2"/>
          <p:cNvSpPr>
            <a:spLocks noGrp="1"/>
          </p:cNvSpPr>
          <p:nvPr>
            <p:ph type="title"/>
          </p:nvPr>
        </p:nvSpPr>
        <p:spPr/>
        <p:txBody>
          <a:bodyPr/>
          <a:lstStyle/>
          <a:p>
            <a:pPr algn="ctr"/>
            <a:r>
              <a:rPr lang="en-US" sz="3200" b="1" dirty="0"/>
              <a:t>Force Majeure – </a:t>
            </a:r>
            <a:r>
              <a:rPr lang="en-US" sz="3200" b="1" dirty="0" err="1"/>
              <a:t>AmFam</a:t>
            </a:r>
            <a:r>
              <a:rPr lang="en-US" sz="3200" b="1" dirty="0"/>
              <a:t> Template Language</a:t>
            </a:r>
          </a:p>
        </p:txBody>
      </p:sp>
    </p:spTree>
    <p:extLst>
      <p:ext uri="{BB962C8B-B14F-4D97-AF65-F5344CB8AC3E}">
        <p14:creationId xmlns:p14="http://schemas.microsoft.com/office/powerpoint/2010/main" val="1360633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990600"/>
            <a:ext cx="8991600" cy="5410200"/>
          </a:xfrm>
        </p:spPr>
        <p:txBody>
          <a:bodyPr>
            <a:normAutofit/>
          </a:bodyPr>
          <a:lstStyle/>
          <a:p>
            <a:r>
              <a:rPr lang="en-US" sz="2800" dirty="0"/>
              <a:t>Which party is invoking force majeure?</a:t>
            </a:r>
          </a:p>
          <a:p>
            <a:r>
              <a:rPr lang="en-US" sz="2800" dirty="0"/>
              <a:t>COVID impacts on supplier performance:</a:t>
            </a:r>
          </a:p>
          <a:p>
            <a:pPr lvl="1"/>
            <a:r>
              <a:rPr lang="en-US" sz="2400" dirty="0"/>
              <a:t>Cancellation</a:t>
            </a:r>
          </a:p>
          <a:p>
            <a:pPr lvl="1"/>
            <a:r>
              <a:rPr lang="en-US" sz="2400" dirty="0"/>
              <a:t>Temporary suspension of services</a:t>
            </a:r>
          </a:p>
          <a:p>
            <a:pPr lvl="1"/>
            <a:r>
              <a:rPr lang="en-US" sz="2400" dirty="0"/>
              <a:t>Alteration of performance standards</a:t>
            </a:r>
          </a:p>
          <a:p>
            <a:r>
              <a:rPr lang="en-US" sz="2800" dirty="0"/>
              <a:t>For COVID purposes, the keys with respect to a given force majeure clause are: </a:t>
            </a:r>
          </a:p>
          <a:p>
            <a:pPr lvl="1"/>
            <a:r>
              <a:rPr lang="en-US" sz="2400" dirty="0"/>
              <a:t>What language is used in the performance standard and how high is the bar set?</a:t>
            </a:r>
          </a:p>
          <a:p>
            <a:pPr lvl="1"/>
            <a:r>
              <a:rPr lang="en-US" sz="2400" dirty="0"/>
              <a:t>Is epidemic/pandemic included in the list and has there been a formal government/other authority declaration in a location that impacts the asserting party?</a:t>
            </a:r>
          </a:p>
        </p:txBody>
      </p:sp>
      <p:sp>
        <p:nvSpPr>
          <p:cNvPr id="3" name="Title 2"/>
          <p:cNvSpPr>
            <a:spLocks noGrp="1"/>
          </p:cNvSpPr>
          <p:nvPr>
            <p:ph type="title"/>
          </p:nvPr>
        </p:nvSpPr>
        <p:spPr/>
        <p:txBody>
          <a:bodyPr/>
          <a:lstStyle/>
          <a:p>
            <a:pPr algn="ctr"/>
            <a:r>
              <a:rPr lang="en-US" sz="3200" b="1" dirty="0"/>
              <a:t>Force Majeure – COVID Threshold Questions</a:t>
            </a:r>
          </a:p>
        </p:txBody>
      </p:sp>
    </p:spTree>
    <p:extLst>
      <p:ext uri="{BB962C8B-B14F-4D97-AF65-F5344CB8AC3E}">
        <p14:creationId xmlns:p14="http://schemas.microsoft.com/office/powerpoint/2010/main" val="3898700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990600"/>
            <a:ext cx="8991600" cy="5410200"/>
          </a:xfrm>
        </p:spPr>
        <p:txBody>
          <a:bodyPr>
            <a:normAutofit fontScale="92500"/>
          </a:bodyPr>
          <a:lstStyle/>
          <a:p>
            <a:r>
              <a:rPr lang="en-US" sz="2800" dirty="0"/>
              <a:t>Base standard</a:t>
            </a:r>
          </a:p>
          <a:p>
            <a:pPr lvl="1"/>
            <a:r>
              <a:rPr lang="en-US" sz="2400" dirty="0"/>
              <a:t>Can range from very forgiving to extremely stringent</a:t>
            </a:r>
          </a:p>
          <a:p>
            <a:r>
              <a:rPr lang="en-US" sz="2800" dirty="0"/>
              <a:t>Contract A:</a:t>
            </a:r>
          </a:p>
          <a:p>
            <a:pPr lvl="1"/>
            <a:r>
              <a:rPr lang="en-US" sz="2400" dirty="0"/>
              <a:t>“Either party may terminate its performance obligations without liability to the extent its performance is affected by acts or occurrences beyond its control </a:t>
            </a:r>
            <a:r>
              <a:rPr lang="en-US" sz="2400" dirty="0">
                <a:highlight>
                  <a:srgbClr val="FFFF00"/>
                </a:highlight>
              </a:rPr>
              <a:t>that makes it impossible </a:t>
            </a:r>
            <a:r>
              <a:rPr lang="en-US" sz="2400" dirty="0"/>
              <a:t>to hold the Program or for [Supplier] to provide the services specified herein.” </a:t>
            </a:r>
          </a:p>
          <a:p>
            <a:r>
              <a:rPr lang="en-US" sz="2800" dirty="0"/>
              <a:t>Contract B: </a:t>
            </a:r>
          </a:p>
          <a:p>
            <a:pPr lvl="1"/>
            <a:r>
              <a:rPr lang="en-US" sz="2400" dirty="0"/>
              <a:t>“The performance of this Agreement is subject to any circumstance making it </a:t>
            </a:r>
            <a:r>
              <a:rPr lang="en-US" sz="2400" dirty="0">
                <a:highlight>
                  <a:srgbClr val="FFFF00"/>
                </a:highlight>
              </a:rPr>
              <a:t>inadvisable</a:t>
            </a:r>
            <a:r>
              <a:rPr lang="en-US" sz="2400" dirty="0"/>
              <a:t>, illegal or impossible to provide or use the Hotel facilities, </a:t>
            </a:r>
            <a:r>
              <a:rPr lang="en-US" sz="2400" dirty="0">
                <a:highlight>
                  <a:srgbClr val="FFFF00"/>
                </a:highlight>
              </a:rPr>
              <a:t>or creating a significant risk to participant health or safety</a:t>
            </a:r>
            <a:r>
              <a:rPr lang="en-US" sz="2400" dirty="0"/>
              <a:t>, including […] or any other extraordinary occurrence in either the program destination or the Customer’s point of origin that are outside the control of the canceling party.“ </a:t>
            </a:r>
          </a:p>
        </p:txBody>
      </p:sp>
      <p:sp>
        <p:nvSpPr>
          <p:cNvPr id="3" name="Title 2"/>
          <p:cNvSpPr>
            <a:spLocks noGrp="1"/>
          </p:cNvSpPr>
          <p:nvPr>
            <p:ph type="title"/>
          </p:nvPr>
        </p:nvSpPr>
        <p:spPr/>
        <p:txBody>
          <a:bodyPr/>
          <a:lstStyle/>
          <a:p>
            <a:pPr algn="ctr"/>
            <a:r>
              <a:rPr lang="en-US" sz="3200" b="1" dirty="0"/>
              <a:t>Force Majeure – COVID Threshold Questions</a:t>
            </a:r>
          </a:p>
        </p:txBody>
      </p:sp>
    </p:spTree>
    <p:extLst>
      <p:ext uri="{BB962C8B-B14F-4D97-AF65-F5344CB8AC3E}">
        <p14:creationId xmlns:p14="http://schemas.microsoft.com/office/powerpoint/2010/main" val="2148473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990600"/>
            <a:ext cx="8991600" cy="5410200"/>
          </a:xfrm>
        </p:spPr>
        <p:txBody>
          <a:bodyPr>
            <a:normAutofit/>
          </a:bodyPr>
          <a:lstStyle/>
          <a:p>
            <a:r>
              <a:rPr lang="en-US" sz="2800" dirty="0"/>
              <a:t>Specific circumstances</a:t>
            </a:r>
          </a:p>
          <a:p>
            <a:pPr lvl="1"/>
            <a:r>
              <a:rPr lang="en-US" sz="2400" dirty="0"/>
              <a:t>“Epidemic or pandemic” language is important but not determinative</a:t>
            </a:r>
          </a:p>
          <a:p>
            <a:pPr lvl="2"/>
            <a:r>
              <a:rPr lang="en-US" sz="2200" dirty="0"/>
              <a:t>Such language is now fairly standard, even before COVID</a:t>
            </a:r>
          </a:p>
          <a:p>
            <a:pPr lvl="1"/>
            <a:r>
              <a:rPr lang="en-US" sz="2400" dirty="0"/>
              <a:t>“Government shutdown” language can also help here </a:t>
            </a:r>
          </a:p>
          <a:p>
            <a:pPr lvl="1"/>
            <a:r>
              <a:rPr lang="en-US" sz="2400" dirty="0"/>
              <a:t>If no specific references, is there other applicable “catch all” language?</a:t>
            </a:r>
          </a:p>
          <a:p>
            <a:r>
              <a:rPr lang="en-US" sz="2800" dirty="0"/>
              <a:t>Government/other authority declaration</a:t>
            </a:r>
          </a:p>
          <a:p>
            <a:pPr lvl="1"/>
            <a:r>
              <a:rPr lang="en-US" sz="2400" dirty="0"/>
              <a:t>Federal</a:t>
            </a:r>
          </a:p>
          <a:p>
            <a:pPr lvl="1"/>
            <a:r>
              <a:rPr lang="en-US" sz="2400" dirty="0"/>
              <a:t>State</a:t>
            </a:r>
          </a:p>
          <a:p>
            <a:pPr lvl="1"/>
            <a:r>
              <a:rPr lang="en-US" sz="2400" dirty="0"/>
              <a:t>Local </a:t>
            </a:r>
          </a:p>
          <a:p>
            <a:pPr lvl="1"/>
            <a:r>
              <a:rPr lang="en-US" sz="2400" dirty="0"/>
              <a:t>WHO</a:t>
            </a:r>
          </a:p>
        </p:txBody>
      </p:sp>
      <p:sp>
        <p:nvSpPr>
          <p:cNvPr id="3" name="Title 2"/>
          <p:cNvSpPr>
            <a:spLocks noGrp="1"/>
          </p:cNvSpPr>
          <p:nvPr>
            <p:ph type="title"/>
          </p:nvPr>
        </p:nvSpPr>
        <p:spPr/>
        <p:txBody>
          <a:bodyPr/>
          <a:lstStyle/>
          <a:p>
            <a:pPr algn="ctr"/>
            <a:r>
              <a:rPr lang="en-US" sz="3200" b="1" dirty="0"/>
              <a:t>Force Majeure – COVID Threshold Questions</a:t>
            </a:r>
          </a:p>
        </p:txBody>
      </p:sp>
    </p:spTree>
    <p:extLst>
      <p:ext uri="{BB962C8B-B14F-4D97-AF65-F5344CB8AC3E}">
        <p14:creationId xmlns:p14="http://schemas.microsoft.com/office/powerpoint/2010/main" val="21565420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990600"/>
            <a:ext cx="8991600" cy="5410200"/>
          </a:xfrm>
        </p:spPr>
        <p:txBody>
          <a:bodyPr>
            <a:normAutofit/>
          </a:bodyPr>
          <a:lstStyle/>
          <a:p>
            <a:r>
              <a:rPr lang="en-US" sz="2600" dirty="0"/>
              <a:t>For some contracts, a party may be seeking to use force majeure to </a:t>
            </a:r>
            <a:r>
              <a:rPr lang="en-US" sz="2600" u="sng" dirty="0"/>
              <a:t>terminate</a:t>
            </a:r>
            <a:r>
              <a:rPr lang="en-US" sz="2600" dirty="0"/>
              <a:t> the agreement outright and recoup pre-payments or avoid future committed payment obligations to the extent possible.  </a:t>
            </a:r>
          </a:p>
          <a:p>
            <a:pPr lvl="1"/>
            <a:r>
              <a:rPr lang="en-US" sz="2200" dirty="0"/>
              <a:t>Example: Event-related contracts, with associated travel, lodging, and catering needs</a:t>
            </a:r>
          </a:p>
          <a:p>
            <a:r>
              <a:rPr lang="en-US" sz="2600" dirty="0"/>
              <a:t>For other agreements, the asserting party may be seeking to either </a:t>
            </a:r>
            <a:r>
              <a:rPr lang="en-US" sz="2600" u="sng" dirty="0"/>
              <a:t>excuse temporary non-performance</a:t>
            </a:r>
            <a:r>
              <a:rPr lang="en-US" sz="2600" dirty="0"/>
              <a:t>, or to </a:t>
            </a:r>
            <a:r>
              <a:rPr lang="en-US" sz="2600" u="sng" dirty="0"/>
              <a:t>“pause” or suspend the contracted services</a:t>
            </a:r>
            <a:r>
              <a:rPr lang="en-US" sz="2600" dirty="0"/>
              <a:t> until such time as the services may be safely resumed.  </a:t>
            </a:r>
          </a:p>
          <a:p>
            <a:pPr lvl="1"/>
            <a:r>
              <a:rPr lang="en-US" sz="2200" dirty="0"/>
              <a:t>Example: Facilities maintenance contracts in current work-from-home environment</a:t>
            </a:r>
          </a:p>
        </p:txBody>
      </p:sp>
      <p:sp>
        <p:nvSpPr>
          <p:cNvPr id="3" name="Title 2"/>
          <p:cNvSpPr>
            <a:spLocks noGrp="1"/>
          </p:cNvSpPr>
          <p:nvPr>
            <p:ph type="title"/>
          </p:nvPr>
        </p:nvSpPr>
        <p:spPr/>
        <p:txBody>
          <a:bodyPr/>
          <a:lstStyle/>
          <a:p>
            <a:pPr algn="ctr"/>
            <a:r>
              <a:rPr lang="en-US" sz="3200" b="1" dirty="0"/>
              <a:t>Force Majeure – All or Nothing Application?</a:t>
            </a:r>
          </a:p>
        </p:txBody>
      </p:sp>
    </p:spTree>
    <p:extLst>
      <p:ext uri="{BB962C8B-B14F-4D97-AF65-F5344CB8AC3E}">
        <p14:creationId xmlns:p14="http://schemas.microsoft.com/office/powerpoint/2010/main" val="7595306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990600"/>
            <a:ext cx="8991600" cy="5410200"/>
          </a:xfrm>
        </p:spPr>
        <p:txBody>
          <a:bodyPr>
            <a:normAutofit/>
          </a:bodyPr>
          <a:lstStyle/>
          <a:p>
            <a:r>
              <a:rPr lang="en-US" sz="2800" u="sng" dirty="0"/>
              <a:t>Force majeure language rarely determinative on its face</a:t>
            </a:r>
            <a:r>
              <a:rPr lang="en-US" sz="2800" dirty="0"/>
              <a:t>.</a:t>
            </a:r>
          </a:p>
          <a:p>
            <a:pPr lvl="1"/>
            <a:r>
              <a:rPr lang="en-US" sz="2400" dirty="0"/>
              <a:t>Often difficult to predict how court would rule, and strong “proximate cause” evidence will be required</a:t>
            </a:r>
          </a:p>
          <a:p>
            <a:pPr lvl="1"/>
            <a:r>
              <a:rPr lang="en-US" sz="2400" dirty="0"/>
              <a:t>Underdeveloped body of law specific to COVID and force majeure</a:t>
            </a:r>
          </a:p>
          <a:p>
            <a:pPr lvl="1"/>
            <a:r>
              <a:rPr lang="en-US" sz="2400" dirty="0"/>
              <a:t>One component of a larger overall discussion with supplier</a:t>
            </a:r>
          </a:p>
          <a:p>
            <a:pPr lvl="1"/>
            <a:r>
              <a:rPr lang="en-US" sz="2400" dirty="0"/>
              <a:t>Favorability of the force majeure language impacts leverage</a:t>
            </a:r>
          </a:p>
          <a:p>
            <a:pPr lvl="1"/>
            <a:r>
              <a:rPr lang="en-US" sz="2400" dirty="0"/>
              <a:t>Negotiated compromise is always optimal result</a:t>
            </a:r>
          </a:p>
          <a:p>
            <a:r>
              <a:rPr lang="en-US" sz="2800" dirty="0"/>
              <a:t>Examples</a:t>
            </a:r>
          </a:p>
        </p:txBody>
      </p:sp>
      <p:sp>
        <p:nvSpPr>
          <p:cNvPr id="3" name="Title 2"/>
          <p:cNvSpPr>
            <a:spLocks noGrp="1"/>
          </p:cNvSpPr>
          <p:nvPr>
            <p:ph type="title"/>
          </p:nvPr>
        </p:nvSpPr>
        <p:spPr/>
        <p:txBody>
          <a:bodyPr/>
          <a:lstStyle/>
          <a:p>
            <a:pPr algn="ctr"/>
            <a:r>
              <a:rPr lang="en-US" sz="3200" b="1" dirty="0"/>
              <a:t>Force Majeure – Using as Negotiating Tool</a:t>
            </a:r>
          </a:p>
        </p:txBody>
      </p:sp>
    </p:spTree>
    <p:extLst>
      <p:ext uri="{BB962C8B-B14F-4D97-AF65-F5344CB8AC3E}">
        <p14:creationId xmlns:p14="http://schemas.microsoft.com/office/powerpoint/2010/main" val="1606287919"/>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dvance Launch">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Business Excellence Cont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Business Excellence Cont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6_Business Excellence Cont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8_Business Excellence Cont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15_Business Excellence Cont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17_Business Excellence Cont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ubGroup xmlns="f0c55f36-112d-4dbc-b5b7-2c310f998d46">2017</SubGroup>
    <Group xmlns="f0c55f36-112d-4dbc-b5b7-2c310f998d46">Department Meeting</Group>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BFB5D102F73894BA6E0E105BAC56058" ma:contentTypeVersion="2" ma:contentTypeDescription="Create a new document." ma:contentTypeScope="" ma:versionID="50c0fb537587df7a19ba246568a9a722">
  <xsd:schema xmlns:xsd="http://www.w3.org/2001/XMLSchema" xmlns:xs="http://www.w3.org/2001/XMLSchema" xmlns:p="http://schemas.microsoft.com/office/2006/metadata/properties" xmlns:ns1="f0c55f36-112d-4dbc-b5b7-2c310f998d46" targetNamespace="http://schemas.microsoft.com/office/2006/metadata/properties" ma:root="true" ma:fieldsID="1aacb5ad1dab763143dd0b7fb81890a1" ns1:_="">
    <xsd:import namespace="f0c55f36-112d-4dbc-b5b7-2c310f998d46"/>
    <xsd:element name="properties">
      <xsd:complexType>
        <xsd:sequence>
          <xsd:element name="documentManagement">
            <xsd:complexType>
              <xsd:all>
                <xsd:element ref="ns1:Group"/>
                <xsd:element ref="ns1:SubGroup"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0c55f36-112d-4dbc-b5b7-2c310f998d46" elementFormDefault="qualified">
    <xsd:import namespace="http://schemas.microsoft.com/office/2006/documentManagement/types"/>
    <xsd:import namespace="http://schemas.microsoft.com/office/infopath/2007/PartnerControls"/>
    <xsd:element name="Group" ma:index="0" ma:displayName="Group" ma:internalName="Group">
      <xsd:simpleType>
        <xsd:restriction base="dms:Text">
          <xsd:maxLength value="255"/>
        </xsd:restriction>
      </xsd:simpleType>
    </xsd:element>
    <xsd:element name="SubGroup" ma:index="1" nillable="true" ma:displayName="SubGroup" ma:internalName="SubGroup">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9325942-4E28-4939-9313-5C772EAC12A9}">
  <ds:schemaRefs>
    <ds:schemaRef ds:uri="http://schemas.microsoft.com/sharepoint/v3/contenttype/forms"/>
  </ds:schemaRefs>
</ds:datastoreItem>
</file>

<file path=customXml/itemProps2.xml><?xml version="1.0" encoding="utf-8"?>
<ds:datastoreItem xmlns:ds="http://schemas.openxmlformats.org/officeDocument/2006/customXml" ds:itemID="{5D14C315-76AE-491C-918C-A734B261B543}">
  <ds:schemaRefs>
    <ds:schemaRef ds:uri="http://schemas.microsoft.com/office/2006/metadata/properties"/>
    <ds:schemaRef ds:uri="http://schemas.microsoft.com/office/infopath/2007/PartnerControls"/>
    <ds:schemaRef ds:uri="f0c55f36-112d-4dbc-b5b7-2c310f998d46"/>
  </ds:schemaRefs>
</ds:datastoreItem>
</file>

<file path=customXml/itemProps3.xml><?xml version="1.0" encoding="utf-8"?>
<ds:datastoreItem xmlns:ds="http://schemas.openxmlformats.org/officeDocument/2006/customXml" ds:itemID="{DF4E8677-04B7-4CF3-AF41-D43D6A6D30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0c55f36-112d-4dbc-b5b7-2c310f998d4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18540</TotalTime>
  <Words>1013</Words>
  <Application>Microsoft Office PowerPoint</Application>
  <PresentationFormat>On-screen Show (4:3)</PresentationFormat>
  <Paragraphs>72</Paragraphs>
  <Slides>12</Slides>
  <Notes>12</Notes>
  <HiddenSlides>0</HiddenSlides>
  <MMClips>0</MMClips>
  <ScaleCrop>false</ScaleCrop>
  <HeadingPairs>
    <vt:vector size="6" baseType="variant">
      <vt:variant>
        <vt:lpstr>Fonts Used</vt:lpstr>
      </vt:variant>
      <vt:variant>
        <vt:i4>3</vt:i4>
      </vt:variant>
      <vt:variant>
        <vt:lpstr>Theme</vt:lpstr>
      </vt:variant>
      <vt:variant>
        <vt:i4>8</vt:i4>
      </vt:variant>
      <vt:variant>
        <vt:lpstr>Slide Titles</vt:lpstr>
      </vt:variant>
      <vt:variant>
        <vt:i4>12</vt:i4>
      </vt:variant>
    </vt:vector>
  </HeadingPairs>
  <TitlesOfParts>
    <vt:vector size="23" baseType="lpstr">
      <vt:lpstr>Arial</vt:lpstr>
      <vt:lpstr>Calibri</vt:lpstr>
      <vt:lpstr>Wingdings</vt:lpstr>
      <vt:lpstr>Custom Design</vt:lpstr>
      <vt:lpstr>Advance Launch</vt:lpstr>
      <vt:lpstr>Business Excellence Content</vt:lpstr>
      <vt:lpstr>1_Business Excellence Content</vt:lpstr>
      <vt:lpstr>6_Business Excellence Content</vt:lpstr>
      <vt:lpstr>8_Business Excellence Content</vt:lpstr>
      <vt:lpstr>15_Business Excellence Content</vt:lpstr>
      <vt:lpstr>17_Business Excellence Content</vt:lpstr>
      <vt:lpstr>PowerPoint Presentation</vt:lpstr>
      <vt:lpstr>Force Majeure - General</vt:lpstr>
      <vt:lpstr>Force Majeure - General</vt:lpstr>
      <vt:lpstr>Force Majeure – AmFam Template Language</vt:lpstr>
      <vt:lpstr>Force Majeure – COVID Threshold Questions</vt:lpstr>
      <vt:lpstr>Force Majeure – COVID Threshold Questions</vt:lpstr>
      <vt:lpstr>Force Majeure – COVID Threshold Questions</vt:lpstr>
      <vt:lpstr>Force Majeure – All or Nothing Application?</vt:lpstr>
      <vt:lpstr>Force Majeure – Using as Negotiating Tool</vt:lpstr>
      <vt:lpstr>Force Majeure – Additional Considerations</vt:lpstr>
      <vt:lpstr>Force Majeure – ISM Template Resources</vt:lpstr>
      <vt:lpstr>Force Majeure – ISM Template Resources</vt:lpstr>
    </vt:vector>
  </TitlesOfParts>
  <Company>American Family Insurance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American Family User</dc:creator>
  <cp:lastModifiedBy>Starkey, Christopher T</cp:lastModifiedBy>
  <cp:revision>1636</cp:revision>
  <cp:lastPrinted>2017-06-06T23:26:39Z</cp:lastPrinted>
  <dcterms:created xsi:type="dcterms:W3CDTF">2012-03-21T21:07:38Z</dcterms:created>
  <dcterms:modified xsi:type="dcterms:W3CDTF">2020-11-12T06:40:15Z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0x010100BBFB5D102F73894BA6E0E105BAC56058</vt:lpwstr>
  </property>
</Properties>
</file>